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4" r:id="rId4"/>
  </p:sldMasterIdLst>
  <p:notesMasterIdLst>
    <p:notesMasterId r:id="rId28"/>
  </p:notesMasterIdLst>
  <p:sldIdLst>
    <p:sldId id="300" r:id="rId5"/>
    <p:sldId id="257" r:id="rId6"/>
    <p:sldId id="258" r:id="rId7"/>
    <p:sldId id="259" r:id="rId8"/>
    <p:sldId id="260" r:id="rId9"/>
    <p:sldId id="262" r:id="rId10"/>
    <p:sldId id="311" r:id="rId11"/>
    <p:sldId id="289" r:id="rId12"/>
    <p:sldId id="305" r:id="rId13"/>
    <p:sldId id="302" r:id="rId14"/>
    <p:sldId id="303" r:id="rId15"/>
    <p:sldId id="304" r:id="rId16"/>
    <p:sldId id="306" r:id="rId17"/>
    <p:sldId id="307" r:id="rId18"/>
    <p:sldId id="308" r:id="rId19"/>
    <p:sldId id="286" r:id="rId20"/>
    <p:sldId id="301" r:id="rId21"/>
    <p:sldId id="263" r:id="rId22"/>
    <p:sldId id="265" r:id="rId23"/>
    <p:sldId id="266" r:id="rId24"/>
    <p:sldId id="267" r:id="rId25"/>
    <p:sldId id="313" r:id="rId26"/>
    <p:sldId id="310" r:id="rId27"/>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extLst>
    <p:ext uri="{521415D9-36F7-43E2-AB2F-B90AF26B5E84}">
      <p14:sectionLst xmlns:p14="http://schemas.microsoft.com/office/powerpoint/2010/main">
        <p14:section name="Presentacion" id="{E45ABA65-DD03-442E-BF97-C2FFBC2D740B}">
          <p14:sldIdLst>
            <p14:sldId id="300"/>
            <p14:sldId id="257"/>
            <p14:sldId id="258"/>
            <p14:sldId id="259"/>
            <p14:sldId id="260"/>
            <p14:sldId id="262"/>
            <p14:sldId id="311"/>
            <p14:sldId id="289"/>
            <p14:sldId id="305"/>
            <p14:sldId id="302"/>
            <p14:sldId id="303"/>
            <p14:sldId id="304"/>
            <p14:sldId id="306"/>
            <p14:sldId id="307"/>
            <p14:sldId id="308"/>
            <p14:sldId id="286"/>
            <p14:sldId id="301"/>
            <p14:sldId id="263"/>
            <p14:sldId id="265"/>
            <p14:sldId id="266"/>
            <p14:sldId id="267"/>
            <p14:sldId id="313"/>
            <p14:sldId id="310"/>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E1F306E-EF98-43C1-8819-42D5453ADAD5}" v="298" dt="2020-02-17T00:40:29.039"/>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92" d="100"/>
          <a:sy n="92" d="100"/>
        </p:scale>
        <p:origin x="1534" y="79"/>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microsoft.com/office/2015/10/relationships/revisionInfo" Target="revisionInfo.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viewProps" Target="viewProps.xml"/><Relationship Id="rId8" Type="http://schemas.openxmlformats.org/officeDocument/2006/relationships/slide" Target="slides/slide4.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onejo, Fauricio Alban" userId="b1ffd2bd-ab9b-43bf-9217-f7cba520124f" providerId="ADAL" clId="{3E1F306E-EF98-43C1-8819-42D5453ADAD5}"/>
    <pc:docChg chg="undo custSel mod addSld delSld modSld sldOrd delSection modSection">
      <pc:chgData name="Conejo, Fauricio Alban" userId="b1ffd2bd-ab9b-43bf-9217-f7cba520124f" providerId="ADAL" clId="{3E1F306E-EF98-43C1-8819-42D5453ADAD5}" dt="2020-02-17T03:39:01.077" v="597" actId="18676"/>
      <pc:docMkLst>
        <pc:docMk/>
      </pc:docMkLst>
      <pc:sldChg chg="modSp">
        <pc:chgData name="Conejo, Fauricio Alban" userId="b1ffd2bd-ab9b-43bf-9217-f7cba520124f" providerId="ADAL" clId="{3E1F306E-EF98-43C1-8819-42D5453ADAD5}" dt="2020-02-08T12:53:24.893" v="292"/>
        <pc:sldMkLst>
          <pc:docMk/>
          <pc:sldMk cId="0" sldId="257"/>
        </pc:sldMkLst>
        <pc:spChg chg="mod">
          <ac:chgData name="Conejo, Fauricio Alban" userId="b1ffd2bd-ab9b-43bf-9217-f7cba520124f" providerId="ADAL" clId="{3E1F306E-EF98-43C1-8819-42D5453ADAD5}" dt="2020-02-08T12:53:24.893" v="292"/>
          <ac:spMkLst>
            <pc:docMk/>
            <pc:sldMk cId="0" sldId="257"/>
            <ac:spMk id="6147" creationId="{00000000-0000-0000-0000-000000000000}"/>
          </ac:spMkLst>
        </pc:spChg>
      </pc:sldChg>
      <pc:sldChg chg="modSp">
        <pc:chgData name="Conejo, Fauricio Alban" userId="b1ffd2bd-ab9b-43bf-9217-f7cba520124f" providerId="ADAL" clId="{3E1F306E-EF98-43C1-8819-42D5453ADAD5}" dt="2020-02-08T12:53:24.893" v="292"/>
        <pc:sldMkLst>
          <pc:docMk/>
          <pc:sldMk cId="0" sldId="258"/>
        </pc:sldMkLst>
        <pc:spChg chg="mod">
          <ac:chgData name="Conejo, Fauricio Alban" userId="b1ffd2bd-ab9b-43bf-9217-f7cba520124f" providerId="ADAL" clId="{3E1F306E-EF98-43C1-8819-42D5453ADAD5}" dt="2020-02-08T12:53:24.893" v="292"/>
          <ac:spMkLst>
            <pc:docMk/>
            <pc:sldMk cId="0" sldId="258"/>
            <ac:spMk id="7171" creationId="{00000000-0000-0000-0000-000000000000}"/>
          </ac:spMkLst>
        </pc:spChg>
      </pc:sldChg>
      <pc:sldChg chg="modSp">
        <pc:chgData name="Conejo, Fauricio Alban" userId="b1ffd2bd-ab9b-43bf-9217-f7cba520124f" providerId="ADAL" clId="{3E1F306E-EF98-43C1-8819-42D5453ADAD5}" dt="2020-02-08T12:53:24.893" v="292"/>
        <pc:sldMkLst>
          <pc:docMk/>
          <pc:sldMk cId="0" sldId="259"/>
        </pc:sldMkLst>
        <pc:spChg chg="mod">
          <ac:chgData name="Conejo, Fauricio Alban" userId="b1ffd2bd-ab9b-43bf-9217-f7cba520124f" providerId="ADAL" clId="{3E1F306E-EF98-43C1-8819-42D5453ADAD5}" dt="2020-02-08T12:53:24.893" v="292"/>
          <ac:spMkLst>
            <pc:docMk/>
            <pc:sldMk cId="0" sldId="259"/>
            <ac:spMk id="8195" creationId="{00000000-0000-0000-0000-000000000000}"/>
          </ac:spMkLst>
        </pc:spChg>
      </pc:sldChg>
      <pc:sldChg chg="modSp">
        <pc:chgData name="Conejo, Fauricio Alban" userId="b1ffd2bd-ab9b-43bf-9217-f7cba520124f" providerId="ADAL" clId="{3E1F306E-EF98-43C1-8819-42D5453ADAD5}" dt="2020-02-08T12:53:24.893" v="292"/>
        <pc:sldMkLst>
          <pc:docMk/>
          <pc:sldMk cId="0" sldId="260"/>
        </pc:sldMkLst>
        <pc:spChg chg="mod">
          <ac:chgData name="Conejo, Fauricio Alban" userId="b1ffd2bd-ab9b-43bf-9217-f7cba520124f" providerId="ADAL" clId="{3E1F306E-EF98-43C1-8819-42D5453ADAD5}" dt="2020-02-08T12:53:24.893" v="292"/>
          <ac:spMkLst>
            <pc:docMk/>
            <pc:sldMk cId="0" sldId="260"/>
            <ac:spMk id="9219" creationId="{00000000-0000-0000-0000-000000000000}"/>
          </ac:spMkLst>
        </pc:spChg>
      </pc:sldChg>
      <pc:sldChg chg="addSp delSp modSp mod setBg delDesignElem">
        <pc:chgData name="Conejo, Fauricio Alban" userId="b1ffd2bd-ab9b-43bf-9217-f7cba520124f" providerId="ADAL" clId="{3E1F306E-EF98-43C1-8819-42D5453ADAD5}" dt="2020-02-08T12:53:24.893" v="292"/>
        <pc:sldMkLst>
          <pc:docMk/>
          <pc:sldMk cId="0" sldId="262"/>
        </pc:sldMkLst>
        <pc:spChg chg="mod">
          <ac:chgData name="Conejo, Fauricio Alban" userId="b1ffd2bd-ab9b-43bf-9217-f7cba520124f" providerId="ADAL" clId="{3E1F306E-EF98-43C1-8819-42D5453ADAD5}" dt="2020-02-08T12:17:18.703" v="7" actId="26606"/>
          <ac:spMkLst>
            <pc:docMk/>
            <pc:sldMk cId="0" sldId="262"/>
            <ac:spMk id="2" creationId="{00000000-0000-0000-0000-000000000000}"/>
          </ac:spMkLst>
        </pc:spChg>
        <pc:spChg chg="add del">
          <ac:chgData name="Conejo, Fauricio Alban" userId="b1ffd2bd-ab9b-43bf-9217-f7cba520124f" providerId="ADAL" clId="{3E1F306E-EF98-43C1-8819-42D5453ADAD5}" dt="2020-02-08T12:53:24.893" v="292"/>
          <ac:spMkLst>
            <pc:docMk/>
            <pc:sldMk cId="0" sldId="262"/>
            <ac:spMk id="73" creationId="{9F4444CE-BC8D-4D61-B303-4C05614E62AB}"/>
          </ac:spMkLst>
        </pc:spChg>
        <pc:spChg chg="add del">
          <ac:chgData name="Conejo, Fauricio Alban" userId="b1ffd2bd-ab9b-43bf-9217-f7cba520124f" providerId="ADAL" clId="{3E1F306E-EF98-43C1-8819-42D5453ADAD5}" dt="2020-02-08T12:53:24.893" v="292"/>
          <ac:spMkLst>
            <pc:docMk/>
            <pc:sldMk cId="0" sldId="262"/>
            <ac:spMk id="75" creationId="{62423CA5-E2E1-4789-B759-9906C1C94063}"/>
          </ac:spMkLst>
        </pc:spChg>
        <pc:spChg chg="add del">
          <ac:chgData name="Conejo, Fauricio Alban" userId="b1ffd2bd-ab9b-43bf-9217-f7cba520124f" providerId="ADAL" clId="{3E1F306E-EF98-43C1-8819-42D5453ADAD5}" dt="2020-02-08T12:53:24.893" v="292"/>
          <ac:spMkLst>
            <pc:docMk/>
            <pc:sldMk cId="0" sldId="262"/>
            <ac:spMk id="77" creationId="{73772B81-181F-48B7-8826-4D9686D15DF5}"/>
          </ac:spMkLst>
        </pc:spChg>
        <pc:spChg chg="add del">
          <ac:chgData name="Conejo, Fauricio Alban" userId="b1ffd2bd-ab9b-43bf-9217-f7cba520124f" providerId="ADAL" clId="{3E1F306E-EF98-43C1-8819-42D5453ADAD5}" dt="2020-02-08T12:53:24.893" v="292"/>
          <ac:spMkLst>
            <pc:docMk/>
            <pc:sldMk cId="0" sldId="262"/>
            <ac:spMk id="79" creationId="{B2205F6E-03C6-4E92-877C-E2482F6599AA}"/>
          </ac:spMkLst>
        </pc:spChg>
        <pc:spChg chg="mod">
          <ac:chgData name="Conejo, Fauricio Alban" userId="b1ffd2bd-ab9b-43bf-9217-f7cba520124f" providerId="ADAL" clId="{3E1F306E-EF98-43C1-8819-42D5453ADAD5}" dt="2020-02-08T12:17:18.703" v="7" actId="26606"/>
          <ac:spMkLst>
            <pc:docMk/>
            <pc:sldMk cId="0" sldId="262"/>
            <ac:spMk id="11267" creationId="{00000000-0000-0000-0000-000000000000}"/>
          </ac:spMkLst>
        </pc:spChg>
        <pc:picChg chg="mod">
          <ac:chgData name="Conejo, Fauricio Alban" userId="b1ffd2bd-ab9b-43bf-9217-f7cba520124f" providerId="ADAL" clId="{3E1F306E-EF98-43C1-8819-42D5453ADAD5}" dt="2020-02-08T12:17:18.703" v="7" actId="26606"/>
          <ac:picMkLst>
            <pc:docMk/>
            <pc:sldMk cId="0" sldId="262"/>
            <ac:picMk id="11268" creationId="{00000000-0000-0000-0000-000000000000}"/>
          </ac:picMkLst>
        </pc:picChg>
      </pc:sldChg>
      <pc:sldChg chg="addSp delSp modSp mod setBg setClrOvrMap delDesignElem">
        <pc:chgData name="Conejo, Fauricio Alban" userId="b1ffd2bd-ab9b-43bf-9217-f7cba520124f" providerId="ADAL" clId="{3E1F306E-EF98-43C1-8819-42D5453ADAD5}" dt="2020-02-08T12:53:24.893" v="292"/>
        <pc:sldMkLst>
          <pc:docMk/>
          <pc:sldMk cId="0" sldId="263"/>
        </pc:sldMkLst>
        <pc:spChg chg="mod">
          <ac:chgData name="Conejo, Fauricio Alban" userId="b1ffd2bd-ab9b-43bf-9217-f7cba520124f" providerId="ADAL" clId="{3E1F306E-EF98-43C1-8819-42D5453ADAD5}" dt="2020-02-08T12:24:21.309" v="67" actId="207"/>
          <ac:spMkLst>
            <pc:docMk/>
            <pc:sldMk cId="0" sldId="263"/>
            <ac:spMk id="2" creationId="{00000000-0000-0000-0000-000000000000}"/>
          </ac:spMkLst>
        </pc:spChg>
        <pc:spChg chg="add del">
          <ac:chgData name="Conejo, Fauricio Alban" userId="b1ffd2bd-ab9b-43bf-9217-f7cba520124f" providerId="ADAL" clId="{3E1F306E-EF98-43C1-8819-42D5453ADAD5}" dt="2020-02-08T12:53:24.893" v="292"/>
          <ac:spMkLst>
            <pc:docMk/>
            <pc:sldMk cId="0" sldId="263"/>
            <ac:spMk id="85" creationId="{4F71A406-3CB7-4E4D-B434-24E6AA4F3997}"/>
          </ac:spMkLst>
        </pc:spChg>
        <pc:grpChg chg="add del">
          <ac:chgData name="Conejo, Fauricio Alban" userId="b1ffd2bd-ab9b-43bf-9217-f7cba520124f" providerId="ADAL" clId="{3E1F306E-EF98-43C1-8819-42D5453ADAD5}" dt="2020-02-08T12:53:24.893" v="292"/>
          <ac:grpSpMkLst>
            <pc:docMk/>
            <pc:sldMk cId="0" sldId="263"/>
            <ac:grpSpMk id="73" creationId="{5EA39187-0197-4C1D-BE4A-06B353C7B215}"/>
          </ac:grpSpMkLst>
        </pc:grpChg>
        <pc:picChg chg="mod ord">
          <ac:chgData name="Conejo, Fauricio Alban" userId="b1ffd2bd-ab9b-43bf-9217-f7cba520124f" providerId="ADAL" clId="{3E1F306E-EF98-43C1-8819-42D5453ADAD5}" dt="2020-02-08T12:24:35.769" v="69" actId="14100"/>
          <ac:picMkLst>
            <pc:docMk/>
            <pc:sldMk cId="0" sldId="263"/>
            <ac:picMk id="14339" creationId="{00000000-0000-0000-0000-000000000000}"/>
          </ac:picMkLst>
        </pc:picChg>
        <pc:picChg chg="mod">
          <ac:chgData name="Conejo, Fauricio Alban" userId="b1ffd2bd-ab9b-43bf-9217-f7cba520124f" providerId="ADAL" clId="{3E1F306E-EF98-43C1-8819-42D5453ADAD5}" dt="2020-02-08T12:24:12.652" v="66" actId="26606"/>
          <ac:picMkLst>
            <pc:docMk/>
            <pc:sldMk cId="0" sldId="263"/>
            <ac:picMk id="14340" creationId="{00000000-0000-0000-0000-000000000000}"/>
          </ac:picMkLst>
        </pc:picChg>
      </pc:sldChg>
      <pc:sldChg chg="addSp modSp mod setBg">
        <pc:chgData name="Conejo, Fauricio Alban" userId="b1ffd2bd-ab9b-43bf-9217-f7cba520124f" providerId="ADAL" clId="{3E1F306E-EF98-43C1-8819-42D5453ADAD5}" dt="2020-02-08T12:58:02.215" v="563" actId="14100"/>
        <pc:sldMkLst>
          <pc:docMk/>
          <pc:sldMk cId="0" sldId="265"/>
        </pc:sldMkLst>
        <pc:spChg chg="add">
          <ac:chgData name="Conejo, Fauricio Alban" userId="b1ffd2bd-ab9b-43bf-9217-f7cba520124f" providerId="ADAL" clId="{3E1F306E-EF98-43C1-8819-42D5453ADAD5}" dt="2020-02-08T12:57:42.790" v="558" actId="26606"/>
          <ac:spMkLst>
            <pc:docMk/>
            <pc:sldMk cId="0" sldId="265"/>
            <ac:spMk id="73" creationId="{9F4444CE-BC8D-4D61-B303-4C05614E62AB}"/>
          </ac:spMkLst>
        </pc:spChg>
        <pc:spChg chg="add">
          <ac:chgData name="Conejo, Fauricio Alban" userId="b1ffd2bd-ab9b-43bf-9217-f7cba520124f" providerId="ADAL" clId="{3E1F306E-EF98-43C1-8819-42D5453ADAD5}" dt="2020-02-08T12:57:42.790" v="558" actId="26606"/>
          <ac:spMkLst>
            <pc:docMk/>
            <pc:sldMk cId="0" sldId="265"/>
            <ac:spMk id="75" creationId="{62423CA5-E2E1-4789-B759-9906C1C94063}"/>
          </ac:spMkLst>
        </pc:spChg>
        <pc:spChg chg="add">
          <ac:chgData name="Conejo, Fauricio Alban" userId="b1ffd2bd-ab9b-43bf-9217-f7cba520124f" providerId="ADAL" clId="{3E1F306E-EF98-43C1-8819-42D5453ADAD5}" dt="2020-02-08T12:57:42.790" v="558" actId="26606"/>
          <ac:spMkLst>
            <pc:docMk/>
            <pc:sldMk cId="0" sldId="265"/>
            <ac:spMk id="77" creationId="{73772B81-181F-48B7-8826-4D9686D15DF5}"/>
          </ac:spMkLst>
        </pc:spChg>
        <pc:spChg chg="add">
          <ac:chgData name="Conejo, Fauricio Alban" userId="b1ffd2bd-ab9b-43bf-9217-f7cba520124f" providerId="ADAL" clId="{3E1F306E-EF98-43C1-8819-42D5453ADAD5}" dt="2020-02-08T12:57:42.790" v="558" actId="26606"/>
          <ac:spMkLst>
            <pc:docMk/>
            <pc:sldMk cId="0" sldId="265"/>
            <ac:spMk id="79" creationId="{B2205F6E-03C6-4E92-877C-E2482F6599AA}"/>
          </ac:spMkLst>
        </pc:spChg>
        <pc:spChg chg="mod">
          <ac:chgData name="Conejo, Fauricio Alban" userId="b1ffd2bd-ab9b-43bf-9217-f7cba520124f" providerId="ADAL" clId="{3E1F306E-EF98-43C1-8819-42D5453ADAD5}" dt="2020-02-08T12:57:42.790" v="558" actId="26606"/>
          <ac:spMkLst>
            <pc:docMk/>
            <pc:sldMk cId="0" sldId="265"/>
            <ac:spMk id="16386" creationId="{00000000-0000-0000-0000-000000000000}"/>
          </ac:spMkLst>
        </pc:spChg>
        <pc:spChg chg="mod">
          <ac:chgData name="Conejo, Fauricio Alban" userId="b1ffd2bd-ab9b-43bf-9217-f7cba520124f" providerId="ADAL" clId="{3E1F306E-EF98-43C1-8819-42D5453ADAD5}" dt="2020-02-08T12:57:42.790" v="558" actId="26606"/>
          <ac:spMkLst>
            <pc:docMk/>
            <pc:sldMk cId="0" sldId="265"/>
            <ac:spMk id="16387" creationId="{00000000-0000-0000-0000-000000000000}"/>
          </ac:spMkLst>
        </pc:spChg>
        <pc:picChg chg="mod">
          <ac:chgData name="Conejo, Fauricio Alban" userId="b1ffd2bd-ab9b-43bf-9217-f7cba520124f" providerId="ADAL" clId="{3E1F306E-EF98-43C1-8819-42D5453ADAD5}" dt="2020-02-08T12:58:02.215" v="563" actId="14100"/>
          <ac:picMkLst>
            <pc:docMk/>
            <pc:sldMk cId="0" sldId="265"/>
            <ac:picMk id="16388" creationId="{00000000-0000-0000-0000-000000000000}"/>
          </ac:picMkLst>
        </pc:picChg>
      </pc:sldChg>
      <pc:sldChg chg="modSp">
        <pc:chgData name="Conejo, Fauricio Alban" userId="b1ffd2bd-ab9b-43bf-9217-f7cba520124f" providerId="ADAL" clId="{3E1F306E-EF98-43C1-8819-42D5453ADAD5}" dt="2020-02-08T12:53:24.893" v="292"/>
        <pc:sldMkLst>
          <pc:docMk/>
          <pc:sldMk cId="0" sldId="266"/>
        </pc:sldMkLst>
        <pc:spChg chg="mod">
          <ac:chgData name="Conejo, Fauricio Alban" userId="b1ffd2bd-ab9b-43bf-9217-f7cba520124f" providerId="ADAL" clId="{3E1F306E-EF98-43C1-8819-42D5453ADAD5}" dt="2020-02-08T12:53:24.893" v="292"/>
          <ac:spMkLst>
            <pc:docMk/>
            <pc:sldMk cId="0" sldId="266"/>
            <ac:spMk id="3" creationId="{00000000-0000-0000-0000-000000000000}"/>
          </ac:spMkLst>
        </pc:spChg>
      </pc:sldChg>
      <pc:sldChg chg="modSp">
        <pc:chgData name="Conejo, Fauricio Alban" userId="b1ffd2bd-ab9b-43bf-9217-f7cba520124f" providerId="ADAL" clId="{3E1F306E-EF98-43C1-8819-42D5453ADAD5}" dt="2020-02-08T12:53:24.893" v="292"/>
        <pc:sldMkLst>
          <pc:docMk/>
          <pc:sldMk cId="0" sldId="267"/>
        </pc:sldMkLst>
        <pc:spChg chg="mod">
          <ac:chgData name="Conejo, Fauricio Alban" userId="b1ffd2bd-ab9b-43bf-9217-f7cba520124f" providerId="ADAL" clId="{3E1F306E-EF98-43C1-8819-42D5453ADAD5}" dt="2020-02-08T12:53:24.893" v="292"/>
          <ac:spMkLst>
            <pc:docMk/>
            <pc:sldMk cId="0" sldId="267"/>
            <ac:spMk id="18435" creationId="{00000000-0000-0000-0000-000000000000}"/>
          </ac:spMkLst>
        </pc:spChg>
      </pc:sldChg>
      <pc:sldChg chg="modSp del">
        <pc:chgData name="Conejo, Fauricio Alban" userId="b1ffd2bd-ab9b-43bf-9217-f7cba520124f" providerId="ADAL" clId="{3E1F306E-EF98-43C1-8819-42D5453ADAD5}" dt="2020-02-17T03:39:00.593" v="568" actId="2696"/>
        <pc:sldMkLst>
          <pc:docMk/>
          <pc:sldMk cId="0" sldId="268"/>
        </pc:sldMkLst>
        <pc:spChg chg="mod">
          <ac:chgData name="Conejo, Fauricio Alban" userId="b1ffd2bd-ab9b-43bf-9217-f7cba520124f" providerId="ADAL" clId="{3E1F306E-EF98-43C1-8819-42D5453ADAD5}" dt="2020-02-08T12:53:24.893" v="292"/>
          <ac:spMkLst>
            <pc:docMk/>
            <pc:sldMk cId="0" sldId="268"/>
            <ac:spMk id="20483" creationId="{00000000-0000-0000-0000-000000000000}"/>
          </ac:spMkLst>
        </pc:spChg>
      </pc:sldChg>
      <pc:sldChg chg="modSp del">
        <pc:chgData name="Conejo, Fauricio Alban" userId="b1ffd2bd-ab9b-43bf-9217-f7cba520124f" providerId="ADAL" clId="{3E1F306E-EF98-43C1-8819-42D5453ADAD5}" dt="2020-02-17T03:39:00.610" v="569" actId="2696"/>
        <pc:sldMkLst>
          <pc:docMk/>
          <pc:sldMk cId="0" sldId="269"/>
        </pc:sldMkLst>
        <pc:spChg chg="mod">
          <ac:chgData name="Conejo, Fauricio Alban" userId="b1ffd2bd-ab9b-43bf-9217-f7cba520124f" providerId="ADAL" clId="{3E1F306E-EF98-43C1-8819-42D5453ADAD5}" dt="2020-02-08T12:53:24.893" v="292"/>
          <ac:spMkLst>
            <pc:docMk/>
            <pc:sldMk cId="0" sldId="269"/>
            <ac:spMk id="21507" creationId="{00000000-0000-0000-0000-000000000000}"/>
          </ac:spMkLst>
        </pc:spChg>
      </pc:sldChg>
      <pc:sldChg chg="del">
        <pc:chgData name="Conejo, Fauricio Alban" userId="b1ffd2bd-ab9b-43bf-9217-f7cba520124f" providerId="ADAL" clId="{3E1F306E-EF98-43C1-8819-42D5453ADAD5}" dt="2020-02-17T03:39:00.628" v="570" actId="2696"/>
        <pc:sldMkLst>
          <pc:docMk/>
          <pc:sldMk cId="0" sldId="270"/>
        </pc:sldMkLst>
      </pc:sldChg>
      <pc:sldChg chg="modSp del">
        <pc:chgData name="Conejo, Fauricio Alban" userId="b1ffd2bd-ab9b-43bf-9217-f7cba520124f" providerId="ADAL" clId="{3E1F306E-EF98-43C1-8819-42D5453ADAD5}" dt="2020-02-17T03:39:00.646" v="571" actId="2696"/>
        <pc:sldMkLst>
          <pc:docMk/>
          <pc:sldMk cId="0" sldId="271"/>
        </pc:sldMkLst>
        <pc:spChg chg="mod">
          <ac:chgData name="Conejo, Fauricio Alban" userId="b1ffd2bd-ab9b-43bf-9217-f7cba520124f" providerId="ADAL" clId="{3E1F306E-EF98-43C1-8819-42D5453ADAD5}" dt="2020-02-08T12:53:24.893" v="292"/>
          <ac:spMkLst>
            <pc:docMk/>
            <pc:sldMk cId="0" sldId="271"/>
            <ac:spMk id="3" creationId="{00000000-0000-0000-0000-000000000000}"/>
          </ac:spMkLst>
        </pc:spChg>
      </pc:sldChg>
      <pc:sldChg chg="del">
        <pc:chgData name="Conejo, Fauricio Alban" userId="b1ffd2bd-ab9b-43bf-9217-f7cba520124f" providerId="ADAL" clId="{3E1F306E-EF98-43C1-8819-42D5453ADAD5}" dt="2020-02-17T03:39:00.675" v="572" actId="2696"/>
        <pc:sldMkLst>
          <pc:docMk/>
          <pc:sldMk cId="0" sldId="272"/>
        </pc:sldMkLst>
      </pc:sldChg>
      <pc:sldChg chg="modSp del">
        <pc:chgData name="Conejo, Fauricio Alban" userId="b1ffd2bd-ab9b-43bf-9217-f7cba520124f" providerId="ADAL" clId="{3E1F306E-EF98-43C1-8819-42D5453ADAD5}" dt="2020-02-17T03:39:00.707" v="574" actId="2696"/>
        <pc:sldMkLst>
          <pc:docMk/>
          <pc:sldMk cId="0" sldId="273"/>
        </pc:sldMkLst>
        <pc:spChg chg="mod">
          <ac:chgData name="Conejo, Fauricio Alban" userId="b1ffd2bd-ab9b-43bf-9217-f7cba520124f" providerId="ADAL" clId="{3E1F306E-EF98-43C1-8819-42D5453ADAD5}" dt="2020-02-08T12:53:24.893" v="292"/>
          <ac:spMkLst>
            <pc:docMk/>
            <pc:sldMk cId="0" sldId="273"/>
            <ac:spMk id="26627" creationId="{00000000-0000-0000-0000-000000000000}"/>
          </ac:spMkLst>
        </pc:spChg>
      </pc:sldChg>
      <pc:sldChg chg="modSp del">
        <pc:chgData name="Conejo, Fauricio Alban" userId="b1ffd2bd-ab9b-43bf-9217-f7cba520124f" providerId="ADAL" clId="{3E1F306E-EF98-43C1-8819-42D5453ADAD5}" dt="2020-02-17T03:39:00.725" v="575" actId="2696"/>
        <pc:sldMkLst>
          <pc:docMk/>
          <pc:sldMk cId="0" sldId="274"/>
        </pc:sldMkLst>
        <pc:spChg chg="mod">
          <ac:chgData name="Conejo, Fauricio Alban" userId="b1ffd2bd-ab9b-43bf-9217-f7cba520124f" providerId="ADAL" clId="{3E1F306E-EF98-43C1-8819-42D5453ADAD5}" dt="2020-02-08T12:53:24.893" v="292"/>
          <ac:spMkLst>
            <pc:docMk/>
            <pc:sldMk cId="0" sldId="274"/>
            <ac:spMk id="27651" creationId="{00000000-0000-0000-0000-000000000000}"/>
          </ac:spMkLst>
        </pc:spChg>
      </pc:sldChg>
      <pc:sldChg chg="modSp del">
        <pc:chgData name="Conejo, Fauricio Alban" userId="b1ffd2bd-ab9b-43bf-9217-f7cba520124f" providerId="ADAL" clId="{3E1F306E-EF98-43C1-8819-42D5453ADAD5}" dt="2020-02-17T03:39:00.739" v="576" actId="2696"/>
        <pc:sldMkLst>
          <pc:docMk/>
          <pc:sldMk cId="0" sldId="275"/>
        </pc:sldMkLst>
        <pc:spChg chg="mod">
          <ac:chgData name="Conejo, Fauricio Alban" userId="b1ffd2bd-ab9b-43bf-9217-f7cba520124f" providerId="ADAL" clId="{3E1F306E-EF98-43C1-8819-42D5453ADAD5}" dt="2020-02-08T12:53:24.893" v="292"/>
          <ac:spMkLst>
            <pc:docMk/>
            <pc:sldMk cId="0" sldId="275"/>
            <ac:spMk id="28675" creationId="{00000000-0000-0000-0000-000000000000}"/>
          </ac:spMkLst>
        </pc:spChg>
      </pc:sldChg>
      <pc:sldChg chg="modSp del">
        <pc:chgData name="Conejo, Fauricio Alban" userId="b1ffd2bd-ab9b-43bf-9217-f7cba520124f" providerId="ADAL" clId="{3E1F306E-EF98-43C1-8819-42D5453ADAD5}" dt="2020-02-17T03:39:00.752" v="577" actId="2696"/>
        <pc:sldMkLst>
          <pc:docMk/>
          <pc:sldMk cId="0" sldId="276"/>
        </pc:sldMkLst>
        <pc:spChg chg="mod">
          <ac:chgData name="Conejo, Fauricio Alban" userId="b1ffd2bd-ab9b-43bf-9217-f7cba520124f" providerId="ADAL" clId="{3E1F306E-EF98-43C1-8819-42D5453ADAD5}" dt="2020-02-08T12:53:24.893" v="292"/>
          <ac:spMkLst>
            <pc:docMk/>
            <pc:sldMk cId="0" sldId="276"/>
            <ac:spMk id="5" creationId="{00000000-0000-0000-0000-000000000000}"/>
          </ac:spMkLst>
        </pc:spChg>
      </pc:sldChg>
      <pc:sldChg chg="del">
        <pc:chgData name="Conejo, Fauricio Alban" userId="b1ffd2bd-ab9b-43bf-9217-f7cba520124f" providerId="ADAL" clId="{3E1F306E-EF98-43C1-8819-42D5453ADAD5}" dt="2020-02-17T03:39:00.771" v="578" actId="2696"/>
        <pc:sldMkLst>
          <pc:docMk/>
          <pc:sldMk cId="0" sldId="277"/>
        </pc:sldMkLst>
      </pc:sldChg>
      <pc:sldChg chg="modSp del">
        <pc:chgData name="Conejo, Fauricio Alban" userId="b1ffd2bd-ab9b-43bf-9217-f7cba520124f" providerId="ADAL" clId="{3E1F306E-EF98-43C1-8819-42D5453ADAD5}" dt="2020-02-17T03:39:00.793" v="579" actId="2696"/>
        <pc:sldMkLst>
          <pc:docMk/>
          <pc:sldMk cId="0" sldId="278"/>
        </pc:sldMkLst>
        <pc:spChg chg="mod">
          <ac:chgData name="Conejo, Fauricio Alban" userId="b1ffd2bd-ab9b-43bf-9217-f7cba520124f" providerId="ADAL" clId="{3E1F306E-EF98-43C1-8819-42D5453ADAD5}" dt="2020-02-08T12:53:24.893" v="292"/>
          <ac:spMkLst>
            <pc:docMk/>
            <pc:sldMk cId="0" sldId="278"/>
            <ac:spMk id="5" creationId="{00000000-0000-0000-0000-000000000000}"/>
          </ac:spMkLst>
        </pc:spChg>
      </pc:sldChg>
      <pc:sldChg chg="modSp del">
        <pc:chgData name="Conejo, Fauricio Alban" userId="b1ffd2bd-ab9b-43bf-9217-f7cba520124f" providerId="ADAL" clId="{3E1F306E-EF98-43C1-8819-42D5453ADAD5}" dt="2020-02-17T03:39:00.809" v="580" actId="2696"/>
        <pc:sldMkLst>
          <pc:docMk/>
          <pc:sldMk cId="0" sldId="279"/>
        </pc:sldMkLst>
        <pc:spChg chg="mod">
          <ac:chgData name="Conejo, Fauricio Alban" userId="b1ffd2bd-ab9b-43bf-9217-f7cba520124f" providerId="ADAL" clId="{3E1F306E-EF98-43C1-8819-42D5453ADAD5}" dt="2020-02-08T12:53:24.893" v="292"/>
          <ac:spMkLst>
            <pc:docMk/>
            <pc:sldMk cId="0" sldId="279"/>
            <ac:spMk id="5" creationId="{00000000-0000-0000-0000-000000000000}"/>
          </ac:spMkLst>
        </pc:spChg>
      </pc:sldChg>
      <pc:sldChg chg="del">
        <pc:chgData name="Conejo, Fauricio Alban" userId="b1ffd2bd-ab9b-43bf-9217-f7cba520124f" providerId="ADAL" clId="{3E1F306E-EF98-43C1-8819-42D5453ADAD5}" dt="2020-02-17T03:39:00.824" v="581" actId="2696"/>
        <pc:sldMkLst>
          <pc:docMk/>
          <pc:sldMk cId="0" sldId="280"/>
        </pc:sldMkLst>
      </pc:sldChg>
      <pc:sldChg chg="del">
        <pc:chgData name="Conejo, Fauricio Alban" userId="b1ffd2bd-ab9b-43bf-9217-f7cba520124f" providerId="ADAL" clId="{3E1F306E-EF98-43C1-8819-42D5453ADAD5}" dt="2020-02-17T03:39:00.842" v="582" actId="2696"/>
        <pc:sldMkLst>
          <pc:docMk/>
          <pc:sldMk cId="0" sldId="281"/>
        </pc:sldMkLst>
      </pc:sldChg>
      <pc:sldChg chg="modSp del">
        <pc:chgData name="Conejo, Fauricio Alban" userId="b1ffd2bd-ab9b-43bf-9217-f7cba520124f" providerId="ADAL" clId="{3E1F306E-EF98-43C1-8819-42D5453ADAD5}" dt="2020-02-17T03:39:00.859" v="583" actId="2696"/>
        <pc:sldMkLst>
          <pc:docMk/>
          <pc:sldMk cId="0" sldId="282"/>
        </pc:sldMkLst>
        <pc:spChg chg="mod">
          <ac:chgData name="Conejo, Fauricio Alban" userId="b1ffd2bd-ab9b-43bf-9217-f7cba520124f" providerId="ADAL" clId="{3E1F306E-EF98-43C1-8819-42D5453ADAD5}" dt="2020-02-08T12:53:24.893" v="292"/>
          <ac:spMkLst>
            <pc:docMk/>
            <pc:sldMk cId="0" sldId="282"/>
            <ac:spMk id="35843" creationId="{00000000-0000-0000-0000-000000000000}"/>
          </ac:spMkLst>
        </pc:spChg>
      </pc:sldChg>
      <pc:sldChg chg="modSp del">
        <pc:chgData name="Conejo, Fauricio Alban" userId="b1ffd2bd-ab9b-43bf-9217-f7cba520124f" providerId="ADAL" clId="{3E1F306E-EF98-43C1-8819-42D5453ADAD5}" dt="2020-02-17T03:39:00.876" v="584" actId="2696"/>
        <pc:sldMkLst>
          <pc:docMk/>
          <pc:sldMk cId="0" sldId="283"/>
        </pc:sldMkLst>
        <pc:spChg chg="mod">
          <ac:chgData name="Conejo, Fauricio Alban" userId="b1ffd2bd-ab9b-43bf-9217-f7cba520124f" providerId="ADAL" clId="{3E1F306E-EF98-43C1-8819-42D5453ADAD5}" dt="2020-02-08T12:53:24.893" v="292"/>
          <ac:spMkLst>
            <pc:docMk/>
            <pc:sldMk cId="0" sldId="283"/>
            <ac:spMk id="36867" creationId="{00000000-0000-0000-0000-000000000000}"/>
          </ac:spMkLst>
        </pc:spChg>
      </pc:sldChg>
      <pc:sldChg chg="modSp del">
        <pc:chgData name="Conejo, Fauricio Alban" userId="b1ffd2bd-ab9b-43bf-9217-f7cba520124f" providerId="ADAL" clId="{3E1F306E-EF98-43C1-8819-42D5453ADAD5}" dt="2020-02-17T03:39:00.894" v="585" actId="2696"/>
        <pc:sldMkLst>
          <pc:docMk/>
          <pc:sldMk cId="0" sldId="284"/>
        </pc:sldMkLst>
        <pc:spChg chg="mod">
          <ac:chgData name="Conejo, Fauricio Alban" userId="b1ffd2bd-ab9b-43bf-9217-f7cba520124f" providerId="ADAL" clId="{3E1F306E-EF98-43C1-8819-42D5453ADAD5}" dt="2020-02-08T12:53:24.893" v="292"/>
          <ac:spMkLst>
            <pc:docMk/>
            <pc:sldMk cId="0" sldId="284"/>
            <ac:spMk id="3" creationId="{00000000-0000-0000-0000-000000000000}"/>
          </ac:spMkLst>
        </pc:spChg>
      </pc:sldChg>
      <pc:sldChg chg="modSp del">
        <pc:chgData name="Conejo, Fauricio Alban" userId="b1ffd2bd-ab9b-43bf-9217-f7cba520124f" providerId="ADAL" clId="{3E1F306E-EF98-43C1-8819-42D5453ADAD5}" dt="2020-02-17T03:39:00.909" v="586" actId="2696"/>
        <pc:sldMkLst>
          <pc:docMk/>
          <pc:sldMk cId="0" sldId="285"/>
        </pc:sldMkLst>
        <pc:spChg chg="mod">
          <ac:chgData name="Conejo, Fauricio Alban" userId="b1ffd2bd-ab9b-43bf-9217-f7cba520124f" providerId="ADAL" clId="{3E1F306E-EF98-43C1-8819-42D5453ADAD5}" dt="2020-02-08T12:53:24.893" v="292"/>
          <ac:spMkLst>
            <pc:docMk/>
            <pc:sldMk cId="0" sldId="285"/>
            <ac:spMk id="38915" creationId="{00000000-0000-0000-0000-000000000000}"/>
          </ac:spMkLst>
        </pc:spChg>
      </pc:sldChg>
      <pc:sldChg chg="addSp delSp modSp mod setBg delDesignElem">
        <pc:chgData name="Conejo, Fauricio Alban" userId="b1ffd2bd-ab9b-43bf-9217-f7cba520124f" providerId="ADAL" clId="{3E1F306E-EF98-43C1-8819-42D5453ADAD5}" dt="2020-02-08T12:53:24.893" v="292"/>
        <pc:sldMkLst>
          <pc:docMk/>
          <pc:sldMk cId="0" sldId="286"/>
        </pc:sldMkLst>
        <pc:spChg chg="add del">
          <ac:chgData name="Conejo, Fauricio Alban" userId="b1ffd2bd-ab9b-43bf-9217-f7cba520124f" providerId="ADAL" clId="{3E1F306E-EF98-43C1-8819-42D5453ADAD5}" dt="2020-02-08T12:53:24.893" v="292"/>
          <ac:spMkLst>
            <pc:docMk/>
            <pc:sldMk cId="0" sldId="286"/>
            <ac:spMk id="73" creationId="{9F4444CE-BC8D-4D61-B303-4C05614E62AB}"/>
          </ac:spMkLst>
        </pc:spChg>
        <pc:spChg chg="add del">
          <ac:chgData name="Conejo, Fauricio Alban" userId="b1ffd2bd-ab9b-43bf-9217-f7cba520124f" providerId="ADAL" clId="{3E1F306E-EF98-43C1-8819-42D5453ADAD5}" dt="2020-02-08T12:53:24.893" v="292"/>
          <ac:spMkLst>
            <pc:docMk/>
            <pc:sldMk cId="0" sldId="286"/>
            <ac:spMk id="75" creationId="{62423CA5-E2E1-4789-B759-9906C1C94063}"/>
          </ac:spMkLst>
        </pc:spChg>
        <pc:spChg chg="add del">
          <ac:chgData name="Conejo, Fauricio Alban" userId="b1ffd2bd-ab9b-43bf-9217-f7cba520124f" providerId="ADAL" clId="{3E1F306E-EF98-43C1-8819-42D5453ADAD5}" dt="2020-02-08T12:53:24.893" v="292"/>
          <ac:spMkLst>
            <pc:docMk/>
            <pc:sldMk cId="0" sldId="286"/>
            <ac:spMk id="77" creationId="{73772B81-181F-48B7-8826-4D9686D15DF5}"/>
          </ac:spMkLst>
        </pc:spChg>
        <pc:spChg chg="add del">
          <ac:chgData name="Conejo, Fauricio Alban" userId="b1ffd2bd-ab9b-43bf-9217-f7cba520124f" providerId="ADAL" clId="{3E1F306E-EF98-43C1-8819-42D5453ADAD5}" dt="2020-02-08T12:53:24.893" v="292"/>
          <ac:spMkLst>
            <pc:docMk/>
            <pc:sldMk cId="0" sldId="286"/>
            <ac:spMk id="79" creationId="{B2205F6E-03C6-4E92-877C-E2482F6599AA}"/>
          </ac:spMkLst>
        </pc:spChg>
        <pc:spChg chg="mod">
          <ac:chgData name="Conejo, Fauricio Alban" userId="b1ffd2bd-ab9b-43bf-9217-f7cba520124f" providerId="ADAL" clId="{3E1F306E-EF98-43C1-8819-42D5453ADAD5}" dt="2020-02-08T12:18:39.755" v="50" actId="26606"/>
          <ac:spMkLst>
            <pc:docMk/>
            <pc:sldMk cId="0" sldId="286"/>
            <ac:spMk id="13314" creationId="{00000000-0000-0000-0000-000000000000}"/>
          </ac:spMkLst>
        </pc:spChg>
        <pc:spChg chg="mod">
          <ac:chgData name="Conejo, Fauricio Alban" userId="b1ffd2bd-ab9b-43bf-9217-f7cba520124f" providerId="ADAL" clId="{3E1F306E-EF98-43C1-8819-42D5453ADAD5}" dt="2020-02-08T12:53:24.893" v="292"/>
          <ac:spMkLst>
            <pc:docMk/>
            <pc:sldMk cId="0" sldId="286"/>
            <ac:spMk id="13315" creationId="{00000000-0000-0000-0000-000000000000}"/>
          </ac:spMkLst>
        </pc:spChg>
        <pc:picChg chg="mod">
          <ac:chgData name="Conejo, Fauricio Alban" userId="b1ffd2bd-ab9b-43bf-9217-f7cba520124f" providerId="ADAL" clId="{3E1F306E-EF98-43C1-8819-42D5453ADAD5}" dt="2020-02-08T12:18:39.755" v="50" actId="26606"/>
          <ac:picMkLst>
            <pc:docMk/>
            <pc:sldMk cId="0" sldId="286"/>
            <ac:picMk id="13316" creationId="{00000000-0000-0000-0000-000000000000}"/>
          </ac:picMkLst>
        </pc:picChg>
      </pc:sldChg>
      <pc:sldChg chg="del">
        <pc:chgData name="Conejo, Fauricio Alban" userId="b1ffd2bd-ab9b-43bf-9217-f7cba520124f" providerId="ADAL" clId="{3E1F306E-EF98-43C1-8819-42D5453ADAD5}" dt="2020-02-17T03:39:00.570" v="567" actId="2696"/>
        <pc:sldMkLst>
          <pc:docMk/>
          <pc:sldMk cId="0" sldId="287"/>
        </pc:sldMkLst>
      </pc:sldChg>
      <pc:sldChg chg="modSp del">
        <pc:chgData name="Conejo, Fauricio Alban" userId="b1ffd2bd-ab9b-43bf-9217-f7cba520124f" providerId="ADAL" clId="{3E1F306E-EF98-43C1-8819-42D5453ADAD5}" dt="2020-02-17T03:39:00.692" v="573" actId="2696"/>
        <pc:sldMkLst>
          <pc:docMk/>
          <pc:sldMk cId="0" sldId="288"/>
        </pc:sldMkLst>
        <pc:spChg chg="mod">
          <ac:chgData name="Conejo, Fauricio Alban" userId="b1ffd2bd-ab9b-43bf-9217-f7cba520124f" providerId="ADAL" clId="{3E1F306E-EF98-43C1-8819-42D5453ADAD5}" dt="2020-02-08T12:53:24.893" v="292"/>
          <ac:spMkLst>
            <pc:docMk/>
            <pc:sldMk cId="0" sldId="288"/>
            <ac:spMk id="25603" creationId="{00000000-0000-0000-0000-000000000000}"/>
          </ac:spMkLst>
        </pc:spChg>
      </pc:sldChg>
      <pc:sldChg chg="modSp">
        <pc:chgData name="Conejo, Fauricio Alban" userId="b1ffd2bd-ab9b-43bf-9217-f7cba520124f" providerId="ADAL" clId="{3E1F306E-EF98-43C1-8819-42D5453ADAD5}" dt="2020-02-08T12:18:06.444" v="49" actId="20577"/>
        <pc:sldMkLst>
          <pc:docMk/>
          <pc:sldMk cId="0" sldId="289"/>
        </pc:sldMkLst>
        <pc:spChg chg="mod">
          <ac:chgData name="Conejo, Fauricio Alban" userId="b1ffd2bd-ab9b-43bf-9217-f7cba520124f" providerId="ADAL" clId="{3E1F306E-EF98-43C1-8819-42D5453ADAD5}" dt="2020-02-08T12:17:50.210" v="8"/>
          <ac:spMkLst>
            <pc:docMk/>
            <pc:sldMk cId="0" sldId="289"/>
            <ac:spMk id="12290" creationId="{00000000-0000-0000-0000-000000000000}"/>
          </ac:spMkLst>
        </pc:spChg>
        <pc:spChg chg="mod">
          <ac:chgData name="Conejo, Fauricio Alban" userId="b1ffd2bd-ab9b-43bf-9217-f7cba520124f" providerId="ADAL" clId="{3E1F306E-EF98-43C1-8819-42D5453ADAD5}" dt="2020-02-08T12:18:06.444" v="49" actId="20577"/>
          <ac:spMkLst>
            <pc:docMk/>
            <pc:sldMk cId="0" sldId="289"/>
            <ac:spMk id="12291" creationId="{00000000-0000-0000-0000-000000000000}"/>
          </ac:spMkLst>
        </pc:spChg>
      </pc:sldChg>
      <pc:sldChg chg="del">
        <pc:chgData name="Conejo, Fauricio Alban" userId="b1ffd2bd-ab9b-43bf-9217-f7cba520124f" providerId="ADAL" clId="{3E1F306E-EF98-43C1-8819-42D5453ADAD5}" dt="2020-02-17T03:39:00.927" v="587" actId="2696"/>
        <pc:sldMkLst>
          <pc:docMk/>
          <pc:sldMk cId="0" sldId="290"/>
        </pc:sldMkLst>
      </pc:sldChg>
      <pc:sldChg chg="modSp del">
        <pc:chgData name="Conejo, Fauricio Alban" userId="b1ffd2bd-ab9b-43bf-9217-f7cba520124f" providerId="ADAL" clId="{3E1F306E-EF98-43C1-8819-42D5453ADAD5}" dt="2020-02-17T03:39:00.944" v="588" actId="2696"/>
        <pc:sldMkLst>
          <pc:docMk/>
          <pc:sldMk cId="0" sldId="291"/>
        </pc:sldMkLst>
        <pc:spChg chg="mod">
          <ac:chgData name="Conejo, Fauricio Alban" userId="b1ffd2bd-ab9b-43bf-9217-f7cba520124f" providerId="ADAL" clId="{3E1F306E-EF98-43C1-8819-42D5453ADAD5}" dt="2020-02-08T12:53:24.893" v="292"/>
          <ac:spMkLst>
            <pc:docMk/>
            <pc:sldMk cId="0" sldId="291"/>
            <ac:spMk id="3" creationId="{00000000-0000-0000-0000-000000000000}"/>
          </ac:spMkLst>
        </pc:spChg>
      </pc:sldChg>
      <pc:sldChg chg="modSp del">
        <pc:chgData name="Conejo, Fauricio Alban" userId="b1ffd2bd-ab9b-43bf-9217-f7cba520124f" providerId="ADAL" clId="{3E1F306E-EF98-43C1-8819-42D5453ADAD5}" dt="2020-02-17T03:39:00.961" v="589" actId="2696"/>
        <pc:sldMkLst>
          <pc:docMk/>
          <pc:sldMk cId="0" sldId="292"/>
        </pc:sldMkLst>
        <pc:spChg chg="mod">
          <ac:chgData name="Conejo, Fauricio Alban" userId="b1ffd2bd-ab9b-43bf-9217-f7cba520124f" providerId="ADAL" clId="{3E1F306E-EF98-43C1-8819-42D5453ADAD5}" dt="2020-02-08T12:53:24.893" v="292"/>
          <ac:spMkLst>
            <pc:docMk/>
            <pc:sldMk cId="0" sldId="292"/>
            <ac:spMk id="3" creationId="{00000000-0000-0000-0000-000000000000}"/>
          </ac:spMkLst>
        </pc:spChg>
      </pc:sldChg>
      <pc:sldChg chg="modSp del">
        <pc:chgData name="Conejo, Fauricio Alban" userId="b1ffd2bd-ab9b-43bf-9217-f7cba520124f" providerId="ADAL" clId="{3E1F306E-EF98-43C1-8819-42D5453ADAD5}" dt="2020-02-17T03:39:00.976" v="590" actId="2696"/>
        <pc:sldMkLst>
          <pc:docMk/>
          <pc:sldMk cId="0" sldId="293"/>
        </pc:sldMkLst>
        <pc:spChg chg="mod">
          <ac:chgData name="Conejo, Fauricio Alban" userId="b1ffd2bd-ab9b-43bf-9217-f7cba520124f" providerId="ADAL" clId="{3E1F306E-EF98-43C1-8819-42D5453ADAD5}" dt="2020-02-08T12:53:24.893" v="292"/>
          <ac:spMkLst>
            <pc:docMk/>
            <pc:sldMk cId="0" sldId="293"/>
            <ac:spMk id="43011" creationId="{00000000-0000-0000-0000-000000000000}"/>
          </ac:spMkLst>
        </pc:spChg>
      </pc:sldChg>
      <pc:sldChg chg="del">
        <pc:chgData name="Conejo, Fauricio Alban" userId="b1ffd2bd-ab9b-43bf-9217-f7cba520124f" providerId="ADAL" clId="{3E1F306E-EF98-43C1-8819-42D5453ADAD5}" dt="2020-02-17T03:39:00.991" v="591" actId="2696"/>
        <pc:sldMkLst>
          <pc:docMk/>
          <pc:sldMk cId="0" sldId="294"/>
        </pc:sldMkLst>
      </pc:sldChg>
      <pc:sldChg chg="del">
        <pc:chgData name="Conejo, Fauricio Alban" userId="b1ffd2bd-ab9b-43bf-9217-f7cba520124f" providerId="ADAL" clId="{3E1F306E-EF98-43C1-8819-42D5453ADAD5}" dt="2020-02-17T03:39:01.003" v="592" actId="2696"/>
        <pc:sldMkLst>
          <pc:docMk/>
          <pc:sldMk cId="0" sldId="295"/>
        </pc:sldMkLst>
      </pc:sldChg>
      <pc:sldChg chg="del">
        <pc:chgData name="Conejo, Fauricio Alban" userId="b1ffd2bd-ab9b-43bf-9217-f7cba520124f" providerId="ADAL" clId="{3E1F306E-EF98-43C1-8819-42D5453ADAD5}" dt="2020-02-17T03:39:01.025" v="593" actId="2696"/>
        <pc:sldMkLst>
          <pc:docMk/>
          <pc:sldMk cId="0" sldId="296"/>
        </pc:sldMkLst>
      </pc:sldChg>
      <pc:sldChg chg="del">
        <pc:chgData name="Conejo, Fauricio Alban" userId="b1ffd2bd-ab9b-43bf-9217-f7cba520124f" providerId="ADAL" clId="{3E1F306E-EF98-43C1-8819-42D5453ADAD5}" dt="2020-02-17T03:39:01.035" v="594" actId="2696"/>
        <pc:sldMkLst>
          <pc:docMk/>
          <pc:sldMk cId="0" sldId="297"/>
        </pc:sldMkLst>
      </pc:sldChg>
      <pc:sldChg chg="del">
        <pc:chgData name="Conejo, Fauricio Alban" userId="b1ffd2bd-ab9b-43bf-9217-f7cba520124f" providerId="ADAL" clId="{3E1F306E-EF98-43C1-8819-42D5453ADAD5}" dt="2020-02-17T03:39:01.049" v="595" actId="2696"/>
        <pc:sldMkLst>
          <pc:docMk/>
          <pc:sldMk cId="0" sldId="298"/>
        </pc:sldMkLst>
      </pc:sldChg>
      <pc:sldChg chg="del">
        <pc:chgData name="Conejo, Fauricio Alban" userId="b1ffd2bd-ab9b-43bf-9217-f7cba520124f" providerId="ADAL" clId="{3E1F306E-EF98-43C1-8819-42D5453ADAD5}" dt="2020-02-17T03:39:01.075" v="596" actId="2696"/>
        <pc:sldMkLst>
          <pc:docMk/>
          <pc:sldMk cId="0" sldId="299"/>
        </pc:sldMkLst>
      </pc:sldChg>
      <pc:sldChg chg="modSp">
        <pc:chgData name="Conejo, Fauricio Alban" userId="b1ffd2bd-ab9b-43bf-9217-f7cba520124f" providerId="ADAL" clId="{3E1F306E-EF98-43C1-8819-42D5453ADAD5}" dt="2020-02-17T00:40:32.317" v="565" actId="1076"/>
        <pc:sldMkLst>
          <pc:docMk/>
          <pc:sldMk cId="554869563" sldId="300"/>
        </pc:sldMkLst>
        <pc:spChg chg="mod">
          <ac:chgData name="Conejo, Fauricio Alban" userId="b1ffd2bd-ab9b-43bf-9217-f7cba520124f" providerId="ADAL" clId="{3E1F306E-EF98-43C1-8819-42D5453ADAD5}" dt="2020-02-17T00:40:32.317" v="565" actId="1076"/>
          <ac:spMkLst>
            <pc:docMk/>
            <pc:sldMk cId="554869563" sldId="300"/>
            <ac:spMk id="2" creationId="{00000000-0000-0000-0000-000000000000}"/>
          </ac:spMkLst>
        </pc:spChg>
        <pc:spChg chg="mod">
          <ac:chgData name="Conejo, Fauricio Alban" userId="b1ffd2bd-ab9b-43bf-9217-f7cba520124f" providerId="ADAL" clId="{3E1F306E-EF98-43C1-8819-42D5453ADAD5}" dt="2020-02-08T12:16:43.009" v="6" actId="20577"/>
          <ac:spMkLst>
            <pc:docMk/>
            <pc:sldMk cId="554869563" sldId="300"/>
            <ac:spMk id="4" creationId="{00000000-0000-0000-0000-000000000000}"/>
          </ac:spMkLst>
        </pc:spChg>
      </pc:sldChg>
      <pc:sldChg chg="addSp delSp modSp add mod ord setBg delDesignElem">
        <pc:chgData name="Conejo, Fauricio Alban" userId="b1ffd2bd-ab9b-43bf-9217-f7cba520124f" providerId="ADAL" clId="{3E1F306E-EF98-43C1-8819-42D5453ADAD5}" dt="2020-02-08T12:53:24.893" v="292"/>
        <pc:sldMkLst>
          <pc:docMk/>
          <pc:sldMk cId="126230167" sldId="301"/>
        </pc:sldMkLst>
        <pc:spChg chg="del">
          <ac:chgData name="Conejo, Fauricio Alban" userId="b1ffd2bd-ab9b-43bf-9217-f7cba520124f" providerId="ADAL" clId="{3E1F306E-EF98-43C1-8819-42D5453ADAD5}" dt="2020-02-08T12:22:57.726" v="54" actId="26606"/>
          <ac:spMkLst>
            <pc:docMk/>
            <pc:sldMk cId="126230167" sldId="301"/>
            <ac:spMk id="2" creationId="{2C759216-5634-4051-907A-07C1D1FAA211}"/>
          </ac:spMkLst>
        </pc:spChg>
        <pc:spChg chg="del">
          <ac:chgData name="Conejo, Fauricio Alban" userId="b1ffd2bd-ab9b-43bf-9217-f7cba520124f" providerId="ADAL" clId="{3E1F306E-EF98-43C1-8819-42D5453ADAD5}" dt="2020-02-08T12:22:57.726" v="54" actId="26606"/>
          <ac:spMkLst>
            <pc:docMk/>
            <pc:sldMk cId="126230167" sldId="301"/>
            <ac:spMk id="3" creationId="{38423F4A-66A9-4838-9A47-73A493735259}"/>
          </ac:spMkLst>
        </pc:spChg>
        <pc:spChg chg="add del mod">
          <ac:chgData name="Conejo, Fauricio Alban" userId="b1ffd2bd-ab9b-43bf-9217-f7cba520124f" providerId="ADAL" clId="{3E1F306E-EF98-43C1-8819-42D5453ADAD5}" dt="2020-02-08T12:23:05.744" v="56" actId="478"/>
          <ac:spMkLst>
            <pc:docMk/>
            <pc:sldMk cId="126230167" sldId="301"/>
            <ac:spMk id="6" creationId="{2D82277C-01E3-4693-B998-AFC7B0648AB8}"/>
          </ac:spMkLst>
        </pc:spChg>
        <pc:spChg chg="add del">
          <ac:chgData name="Conejo, Fauricio Alban" userId="b1ffd2bd-ab9b-43bf-9217-f7cba520124f" providerId="ADAL" clId="{3E1F306E-EF98-43C1-8819-42D5453ADAD5}" dt="2020-02-08T12:23:36.924" v="60" actId="26606"/>
          <ac:spMkLst>
            <pc:docMk/>
            <pc:sldMk cId="126230167" sldId="301"/>
            <ac:spMk id="21" creationId="{03E8462A-FEBA-4848-81CC-3F8DA3E477BE}"/>
          </ac:spMkLst>
        </pc:spChg>
        <pc:spChg chg="add del mod">
          <ac:chgData name="Conejo, Fauricio Alban" userId="b1ffd2bd-ab9b-43bf-9217-f7cba520124f" providerId="ADAL" clId="{3E1F306E-EF98-43C1-8819-42D5453ADAD5}" dt="2020-02-08T12:23:58.761" v="64" actId="478"/>
          <ac:spMkLst>
            <pc:docMk/>
            <pc:sldMk cId="126230167" sldId="301"/>
            <ac:spMk id="33" creationId="{F849A242-BC77-4E98-BDDF-431B75A96821}"/>
          </ac:spMkLst>
        </pc:spChg>
        <pc:spChg chg="add del">
          <ac:chgData name="Conejo, Fauricio Alban" userId="b1ffd2bd-ab9b-43bf-9217-f7cba520124f" providerId="ADAL" clId="{3E1F306E-EF98-43C1-8819-42D5453ADAD5}" dt="2020-02-08T12:23:36.924" v="60" actId="26606"/>
          <ac:spMkLst>
            <pc:docMk/>
            <pc:sldMk cId="126230167" sldId="301"/>
            <ac:spMk id="34" creationId="{7941F9B1-B01B-4A84-89D9-B169AEB4E456}"/>
          </ac:spMkLst>
        </pc:spChg>
        <pc:spChg chg="add del">
          <ac:chgData name="Conejo, Fauricio Alban" userId="b1ffd2bd-ab9b-43bf-9217-f7cba520124f" providerId="ADAL" clId="{3E1F306E-EF98-43C1-8819-42D5453ADAD5}" dt="2020-02-08T12:53:24.893" v="292"/>
          <ac:spMkLst>
            <pc:docMk/>
            <pc:sldMk cId="126230167" sldId="301"/>
            <ac:spMk id="66" creationId="{03E8462A-FEBA-4848-81CC-3F8DA3E477BE}"/>
          </ac:spMkLst>
        </pc:spChg>
        <pc:spChg chg="add del">
          <ac:chgData name="Conejo, Fauricio Alban" userId="b1ffd2bd-ab9b-43bf-9217-f7cba520124f" providerId="ADAL" clId="{3E1F306E-EF98-43C1-8819-42D5453ADAD5}" dt="2020-02-08T12:53:24.893" v="292"/>
          <ac:spMkLst>
            <pc:docMk/>
            <pc:sldMk cId="126230167" sldId="301"/>
            <ac:spMk id="79" creationId="{7941F9B1-B01B-4A84-89D9-B169AEB4E456}"/>
          </ac:spMkLst>
        </pc:spChg>
        <pc:grpChg chg="add del">
          <ac:chgData name="Conejo, Fauricio Alban" userId="b1ffd2bd-ab9b-43bf-9217-f7cba520124f" providerId="ADAL" clId="{3E1F306E-EF98-43C1-8819-42D5453ADAD5}" dt="2020-02-08T12:23:36.924" v="60" actId="26606"/>
          <ac:grpSpMkLst>
            <pc:docMk/>
            <pc:sldMk cId="126230167" sldId="301"/>
            <ac:grpSpMk id="9" creationId="{609316A9-990D-4EC3-A671-70EE5C1493A4}"/>
          </ac:grpSpMkLst>
        </pc:grpChg>
        <pc:grpChg chg="add del">
          <ac:chgData name="Conejo, Fauricio Alban" userId="b1ffd2bd-ab9b-43bf-9217-f7cba520124f" providerId="ADAL" clId="{3E1F306E-EF98-43C1-8819-42D5453ADAD5}" dt="2020-02-08T12:23:36.924" v="60" actId="26606"/>
          <ac:grpSpMkLst>
            <pc:docMk/>
            <pc:sldMk cId="126230167" sldId="301"/>
            <ac:grpSpMk id="23" creationId="{2109F83F-40FE-4DB3-84CC-09FB3340D06D}"/>
          </ac:grpSpMkLst>
        </pc:grpChg>
        <pc:grpChg chg="add del">
          <ac:chgData name="Conejo, Fauricio Alban" userId="b1ffd2bd-ab9b-43bf-9217-f7cba520124f" providerId="ADAL" clId="{3E1F306E-EF98-43C1-8819-42D5453ADAD5}" dt="2020-02-08T12:24:06.939" v="65" actId="26606"/>
          <ac:grpSpMkLst>
            <pc:docMk/>
            <pc:sldMk cId="126230167" sldId="301"/>
            <ac:grpSpMk id="39" creationId="{B4DE830A-B531-4A3B-96F6-0ECE88B08555}"/>
          </ac:grpSpMkLst>
        </pc:grpChg>
        <pc:grpChg chg="add del">
          <ac:chgData name="Conejo, Fauricio Alban" userId="b1ffd2bd-ab9b-43bf-9217-f7cba520124f" providerId="ADAL" clId="{3E1F306E-EF98-43C1-8819-42D5453ADAD5}" dt="2020-02-08T12:53:24.893" v="292"/>
          <ac:grpSpMkLst>
            <pc:docMk/>
            <pc:sldMk cId="126230167" sldId="301"/>
            <ac:grpSpMk id="54" creationId="{A4D026A2-7476-44B0-9648-BB98882F7BA3}"/>
          </ac:grpSpMkLst>
        </pc:grpChg>
        <pc:grpChg chg="add del">
          <ac:chgData name="Conejo, Fauricio Alban" userId="b1ffd2bd-ab9b-43bf-9217-f7cba520124f" providerId="ADAL" clId="{3E1F306E-EF98-43C1-8819-42D5453ADAD5}" dt="2020-02-08T12:53:24.893" v="292"/>
          <ac:grpSpMkLst>
            <pc:docMk/>
            <pc:sldMk cId="126230167" sldId="301"/>
            <ac:grpSpMk id="68" creationId="{2109F83F-40FE-4DB3-84CC-09FB3340D06D}"/>
          </ac:grpSpMkLst>
        </pc:grpChg>
        <pc:picChg chg="add del mod">
          <ac:chgData name="Conejo, Fauricio Alban" userId="b1ffd2bd-ab9b-43bf-9217-f7cba520124f" providerId="ADAL" clId="{3E1F306E-EF98-43C1-8819-42D5453ADAD5}" dt="2020-02-08T12:23:01.170" v="55" actId="478"/>
          <ac:picMkLst>
            <pc:docMk/>
            <pc:sldMk cId="126230167" sldId="301"/>
            <ac:picMk id="4" creationId="{FCA3502C-F9A1-4AB3-BE5E-272221BFDB70}"/>
          </ac:picMkLst>
        </pc:picChg>
        <pc:picChg chg="add mod ord">
          <ac:chgData name="Conejo, Fauricio Alban" userId="b1ffd2bd-ab9b-43bf-9217-f7cba520124f" providerId="ADAL" clId="{3E1F306E-EF98-43C1-8819-42D5453ADAD5}" dt="2020-02-08T12:24:06.939" v="65" actId="26606"/>
          <ac:picMkLst>
            <pc:docMk/>
            <pc:sldMk cId="126230167" sldId="301"/>
            <ac:picMk id="7" creationId="{45E8E621-C1F5-4427-BBCF-8AC995D580A0}"/>
          </ac:picMkLst>
        </pc:picChg>
      </pc:sldChg>
      <pc:sldChg chg="addSp delSp modSp add mod setBg delDesignElem">
        <pc:chgData name="Conejo, Fauricio Alban" userId="b1ffd2bd-ab9b-43bf-9217-f7cba520124f" providerId="ADAL" clId="{3E1F306E-EF98-43C1-8819-42D5453ADAD5}" dt="2020-02-08T12:53:24.893" v="292"/>
        <pc:sldMkLst>
          <pc:docMk/>
          <pc:sldMk cId="1514609719" sldId="302"/>
        </pc:sldMkLst>
        <pc:spChg chg="del">
          <ac:chgData name="Conejo, Fauricio Alban" userId="b1ffd2bd-ab9b-43bf-9217-f7cba520124f" providerId="ADAL" clId="{3E1F306E-EF98-43C1-8819-42D5453ADAD5}" dt="2020-02-08T12:27:11.130" v="72" actId="26606"/>
          <ac:spMkLst>
            <pc:docMk/>
            <pc:sldMk cId="1514609719" sldId="302"/>
            <ac:spMk id="2" creationId="{B4F3EAB0-61F4-4415-BC5C-62B4AE32C7D0}"/>
          </ac:spMkLst>
        </pc:spChg>
        <pc:spChg chg="del">
          <ac:chgData name="Conejo, Fauricio Alban" userId="b1ffd2bd-ab9b-43bf-9217-f7cba520124f" providerId="ADAL" clId="{3E1F306E-EF98-43C1-8819-42D5453ADAD5}" dt="2020-02-08T12:27:11.130" v="72" actId="26606"/>
          <ac:spMkLst>
            <pc:docMk/>
            <pc:sldMk cId="1514609719" sldId="302"/>
            <ac:spMk id="3" creationId="{27C21165-84FD-44FD-8B3E-7C8A2456A238}"/>
          </ac:spMkLst>
        </pc:spChg>
        <pc:spChg chg="add del">
          <ac:chgData name="Conejo, Fauricio Alban" userId="b1ffd2bd-ab9b-43bf-9217-f7cba520124f" providerId="ADAL" clId="{3E1F306E-EF98-43C1-8819-42D5453ADAD5}" dt="2020-02-08T12:53:24.893" v="292"/>
          <ac:spMkLst>
            <pc:docMk/>
            <pc:sldMk cId="1514609719" sldId="302"/>
            <ac:spMk id="21" creationId="{03E8462A-FEBA-4848-81CC-3F8DA3E477BE}"/>
          </ac:spMkLst>
        </pc:spChg>
        <pc:spChg chg="add del">
          <ac:chgData name="Conejo, Fauricio Alban" userId="b1ffd2bd-ab9b-43bf-9217-f7cba520124f" providerId="ADAL" clId="{3E1F306E-EF98-43C1-8819-42D5453ADAD5}" dt="2020-02-08T12:53:24.893" v="292"/>
          <ac:spMkLst>
            <pc:docMk/>
            <pc:sldMk cId="1514609719" sldId="302"/>
            <ac:spMk id="34" creationId="{7941F9B1-B01B-4A84-89D9-B169AEB4E456}"/>
          </ac:spMkLst>
        </pc:spChg>
        <pc:grpChg chg="add del">
          <ac:chgData name="Conejo, Fauricio Alban" userId="b1ffd2bd-ab9b-43bf-9217-f7cba520124f" providerId="ADAL" clId="{3E1F306E-EF98-43C1-8819-42D5453ADAD5}" dt="2020-02-08T12:53:24.893" v="292"/>
          <ac:grpSpMkLst>
            <pc:docMk/>
            <pc:sldMk cId="1514609719" sldId="302"/>
            <ac:grpSpMk id="9" creationId="{609316A9-990D-4EC3-A671-70EE5C1493A4}"/>
          </ac:grpSpMkLst>
        </pc:grpChg>
        <pc:grpChg chg="add del">
          <ac:chgData name="Conejo, Fauricio Alban" userId="b1ffd2bd-ab9b-43bf-9217-f7cba520124f" providerId="ADAL" clId="{3E1F306E-EF98-43C1-8819-42D5453ADAD5}" dt="2020-02-08T12:53:24.893" v="292"/>
          <ac:grpSpMkLst>
            <pc:docMk/>
            <pc:sldMk cId="1514609719" sldId="302"/>
            <ac:grpSpMk id="23" creationId="{2109F83F-40FE-4DB3-84CC-09FB3340D06D}"/>
          </ac:grpSpMkLst>
        </pc:grpChg>
        <pc:picChg chg="add mod">
          <ac:chgData name="Conejo, Fauricio Alban" userId="b1ffd2bd-ab9b-43bf-9217-f7cba520124f" providerId="ADAL" clId="{3E1F306E-EF98-43C1-8819-42D5453ADAD5}" dt="2020-02-08T12:27:11.130" v="72" actId="26606"/>
          <ac:picMkLst>
            <pc:docMk/>
            <pc:sldMk cId="1514609719" sldId="302"/>
            <ac:picMk id="4" creationId="{C1DB3AF4-67FB-409B-84C6-85B34B6486DF}"/>
          </ac:picMkLst>
        </pc:picChg>
      </pc:sldChg>
      <pc:sldChg chg="addSp delSp modSp add mod setBg delDesignElem">
        <pc:chgData name="Conejo, Fauricio Alban" userId="b1ffd2bd-ab9b-43bf-9217-f7cba520124f" providerId="ADAL" clId="{3E1F306E-EF98-43C1-8819-42D5453ADAD5}" dt="2020-02-08T12:53:24.893" v="292"/>
        <pc:sldMkLst>
          <pc:docMk/>
          <pc:sldMk cId="3116729622" sldId="303"/>
        </pc:sldMkLst>
        <pc:spChg chg="add del">
          <ac:chgData name="Conejo, Fauricio Alban" userId="b1ffd2bd-ab9b-43bf-9217-f7cba520124f" providerId="ADAL" clId="{3E1F306E-EF98-43C1-8819-42D5453ADAD5}" dt="2020-02-08T12:28:23.942" v="79" actId="26606"/>
          <ac:spMkLst>
            <pc:docMk/>
            <pc:sldMk cId="3116729622" sldId="303"/>
            <ac:spMk id="2" creationId="{FC747061-0D55-41E5-81D0-C17FE0B0CCCD}"/>
          </ac:spMkLst>
        </pc:spChg>
        <pc:spChg chg="add del">
          <ac:chgData name="Conejo, Fauricio Alban" userId="b1ffd2bd-ab9b-43bf-9217-f7cba520124f" providerId="ADAL" clId="{3E1F306E-EF98-43C1-8819-42D5453ADAD5}" dt="2020-02-08T12:28:23.942" v="79" actId="26606"/>
          <ac:spMkLst>
            <pc:docMk/>
            <pc:sldMk cId="3116729622" sldId="303"/>
            <ac:spMk id="3" creationId="{A1B87902-0D70-4CB3-AEDA-AD81A5ACBF00}"/>
          </ac:spMkLst>
        </pc:spChg>
        <pc:spChg chg="add del mod">
          <ac:chgData name="Conejo, Fauricio Alban" userId="b1ffd2bd-ab9b-43bf-9217-f7cba520124f" providerId="ADAL" clId="{3E1F306E-EF98-43C1-8819-42D5453ADAD5}" dt="2020-02-08T12:32:27.334" v="106" actId="478"/>
          <ac:spMkLst>
            <pc:docMk/>
            <pc:sldMk cId="3116729622" sldId="303"/>
            <ac:spMk id="5" creationId="{54BC45BC-9D0E-499C-97F7-35BF0469DD0A}"/>
          </ac:spMkLst>
        </pc:spChg>
        <pc:spChg chg="add del">
          <ac:chgData name="Conejo, Fauricio Alban" userId="b1ffd2bd-ab9b-43bf-9217-f7cba520124f" providerId="ADAL" clId="{3E1F306E-EF98-43C1-8819-42D5453ADAD5}" dt="2020-02-08T12:28:23.904" v="78" actId="26606"/>
          <ac:spMkLst>
            <pc:docMk/>
            <pc:sldMk cId="3116729622" sldId="303"/>
            <ac:spMk id="11" creationId="{62423CA5-E2E1-4789-B759-9906C1C94063}"/>
          </ac:spMkLst>
        </pc:spChg>
        <pc:spChg chg="add del">
          <ac:chgData name="Conejo, Fauricio Alban" userId="b1ffd2bd-ab9b-43bf-9217-f7cba520124f" providerId="ADAL" clId="{3E1F306E-EF98-43C1-8819-42D5453ADAD5}" dt="2020-02-08T12:28:23.904" v="78" actId="26606"/>
          <ac:spMkLst>
            <pc:docMk/>
            <pc:sldMk cId="3116729622" sldId="303"/>
            <ac:spMk id="13" creationId="{73772B81-181F-48B7-8826-4D9686D15DF5}"/>
          </ac:spMkLst>
        </pc:spChg>
        <pc:spChg chg="add del">
          <ac:chgData name="Conejo, Fauricio Alban" userId="b1ffd2bd-ab9b-43bf-9217-f7cba520124f" providerId="ADAL" clId="{3E1F306E-EF98-43C1-8819-42D5453ADAD5}" dt="2020-02-08T12:28:23.904" v="78" actId="26606"/>
          <ac:spMkLst>
            <pc:docMk/>
            <pc:sldMk cId="3116729622" sldId="303"/>
            <ac:spMk id="15" creationId="{B2205F6E-03C6-4E92-877C-E2482F6599AA}"/>
          </ac:spMkLst>
        </pc:spChg>
        <pc:spChg chg="add del">
          <ac:chgData name="Conejo, Fauricio Alban" userId="b1ffd2bd-ab9b-43bf-9217-f7cba520124f" providerId="ADAL" clId="{3E1F306E-EF98-43C1-8819-42D5453ADAD5}" dt="2020-02-08T12:28:21.758" v="76" actId="26606"/>
          <ac:spMkLst>
            <pc:docMk/>
            <pc:sldMk cId="3116729622" sldId="303"/>
            <ac:spMk id="21" creationId="{21029ED5-F105-4DD2-99C8-1E4422817978}"/>
          </ac:spMkLst>
        </pc:spChg>
        <pc:spChg chg="add del">
          <ac:chgData name="Conejo, Fauricio Alban" userId="b1ffd2bd-ab9b-43bf-9217-f7cba520124f" providerId="ADAL" clId="{3E1F306E-EF98-43C1-8819-42D5453ADAD5}" dt="2020-02-08T12:28:21.758" v="76" actId="26606"/>
          <ac:spMkLst>
            <pc:docMk/>
            <pc:sldMk cId="3116729622" sldId="303"/>
            <ac:spMk id="34" creationId="{5C9652B3-A450-4ED6-8FBF-F536BA60B4D8}"/>
          </ac:spMkLst>
        </pc:spChg>
        <pc:spChg chg="add del">
          <ac:chgData name="Conejo, Fauricio Alban" userId="b1ffd2bd-ab9b-43bf-9217-f7cba520124f" providerId="ADAL" clId="{3E1F306E-EF98-43C1-8819-42D5453ADAD5}" dt="2020-02-08T12:28:23.904" v="78" actId="26606"/>
          <ac:spMkLst>
            <pc:docMk/>
            <pc:sldMk cId="3116729622" sldId="303"/>
            <ac:spMk id="36" creationId="{9F4444CE-BC8D-4D61-B303-4C05614E62AB}"/>
          </ac:spMkLst>
        </pc:spChg>
        <pc:spChg chg="add del">
          <ac:chgData name="Conejo, Fauricio Alban" userId="b1ffd2bd-ab9b-43bf-9217-f7cba520124f" providerId="ADAL" clId="{3E1F306E-EF98-43C1-8819-42D5453ADAD5}" dt="2020-02-08T12:28:23.904" v="78" actId="26606"/>
          <ac:spMkLst>
            <pc:docMk/>
            <pc:sldMk cId="3116729622" sldId="303"/>
            <ac:spMk id="37" creationId="{FC747061-0D55-41E5-81D0-C17FE0B0CCCD}"/>
          </ac:spMkLst>
        </pc:spChg>
        <pc:spChg chg="add del">
          <ac:chgData name="Conejo, Fauricio Alban" userId="b1ffd2bd-ab9b-43bf-9217-f7cba520124f" providerId="ADAL" clId="{3E1F306E-EF98-43C1-8819-42D5453ADAD5}" dt="2020-02-08T12:28:23.904" v="78" actId="26606"/>
          <ac:spMkLst>
            <pc:docMk/>
            <pc:sldMk cId="3116729622" sldId="303"/>
            <ac:spMk id="38" creationId="{A1B87902-0D70-4CB3-AEDA-AD81A5ACBF00}"/>
          </ac:spMkLst>
        </pc:spChg>
        <pc:spChg chg="add del">
          <ac:chgData name="Conejo, Fauricio Alban" userId="b1ffd2bd-ab9b-43bf-9217-f7cba520124f" providerId="ADAL" clId="{3E1F306E-EF98-43C1-8819-42D5453ADAD5}" dt="2020-02-08T12:29:06.443" v="97" actId="26606"/>
          <ac:spMkLst>
            <pc:docMk/>
            <pc:sldMk cId="3116729622" sldId="303"/>
            <ac:spMk id="44" creationId="{21029ED5-F105-4DD2-99C8-1E4422817978}"/>
          </ac:spMkLst>
        </pc:spChg>
        <pc:spChg chg="add del">
          <ac:chgData name="Conejo, Fauricio Alban" userId="b1ffd2bd-ab9b-43bf-9217-f7cba520124f" providerId="ADAL" clId="{3E1F306E-EF98-43C1-8819-42D5453ADAD5}" dt="2020-02-08T12:29:06.443" v="97" actId="26606"/>
          <ac:spMkLst>
            <pc:docMk/>
            <pc:sldMk cId="3116729622" sldId="303"/>
            <ac:spMk id="46" creationId="{5C9652B3-A450-4ED6-8FBF-F536BA60B4D8}"/>
          </ac:spMkLst>
        </pc:spChg>
        <pc:spChg chg="add del">
          <ac:chgData name="Conejo, Fauricio Alban" userId="b1ffd2bd-ab9b-43bf-9217-f7cba520124f" providerId="ADAL" clId="{3E1F306E-EF98-43C1-8819-42D5453ADAD5}" dt="2020-02-08T12:53:24.893" v="292"/>
          <ac:spMkLst>
            <pc:docMk/>
            <pc:sldMk cId="3116729622" sldId="303"/>
            <ac:spMk id="78" creationId="{03E8462A-FEBA-4848-81CC-3F8DA3E477BE}"/>
          </ac:spMkLst>
        </pc:spChg>
        <pc:spChg chg="add del">
          <ac:chgData name="Conejo, Fauricio Alban" userId="b1ffd2bd-ab9b-43bf-9217-f7cba520124f" providerId="ADAL" clId="{3E1F306E-EF98-43C1-8819-42D5453ADAD5}" dt="2020-02-08T12:53:24.893" v="292"/>
          <ac:spMkLst>
            <pc:docMk/>
            <pc:sldMk cId="3116729622" sldId="303"/>
            <ac:spMk id="91" creationId="{7941F9B1-B01B-4A84-89D9-B169AEB4E456}"/>
          </ac:spMkLst>
        </pc:spChg>
        <pc:grpChg chg="add del">
          <ac:chgData name="Conejo, Fauricio Alban" userId="b1ffd2bd-ab9b-43bf-9217-f7cba520124f" providerId="ADAL" clId="{3E1F306E-EF98-43C1-8819-42D5453ADAD5}" dt="2020-02-08T12:28:21.758" v="76" actId="26606"/>
          <ac:grpSpMkLst>
            <pc:docMk/>
            <pc:sldMk cId="3116729622" sldId="303"/>
            <ac:grpSpMk id="9" creationId="{DDE8DE2B-61C1-46D5-BEB8-521321C182C4}"/>
          </ac:grpSpMkLst>
        </pc:grpChg>
        <pc:grpChg chg="add del">
          <ac:chgData name="Conejo, Fauricio Alban" userId="b1ffd2bd-ab9b-43bf-9217-f7cba520124f" providerId="ADAL" clId="{3E1F306E-EF98-43C1-8819-42D5453ADAD5}" dt="2020-02-08T12:28:21.758" v="76" actId="26606"/>
          <ac:grpSpMkLst>
            <pc:docMk/>
            <pc:sldMk cId="3116729622" sldId="303"/>
            <ac:grpSpMk id="23" creationId="{2D621E68-BF28-4A1C-B1A2-4E55E139E79A}"/>
          </ac:grpSpMkLst>
        </pc:grpChg>
        <pc:grpChg chg="add del">
          <ac:chgData name="Conejo, Fauricio Alban" userId="b1ffd2bd-ab9b-43bf-9217-f7cba520124f" providerId="ADAL" clId="{3E1F306E-EF98-43C1-8819-42D5453ADAD5}" dt="2020-02-08T12:29:06.443" v="97" actId="26606"/>
          <ac:grpSpMkLst>
            <pc:docMk/>
            <pc:sldMk cId="3116729622" sldId="303"/>
            <ac:grpSpMk id="40" creationId="{DDE8DE2B-61C1-46D5-BEB8-521321C182C4}"/>
          </ac:grpSpMkLst>
        </pc:grpChg>
        <pc:grpChg chg="add del">
          <ac:chgData name="Conejo, Fauricio Alban" userId="b1ffd2bd-ab9b-43bf-9217-f7cba520124f" providerId="ADAL" clId="{3E1F306E-EF98-43C1-8819-42D5453ADAD5}" dt="2020-02-08T12:29:06.443" v="97" actId="26606"/>
          <ac:grpSpMkLst>
            <pc:docMk/>
            <pc:sldMk cId="3116729622" sldId="303"/>
            <ac:grpSpMk id="45" creationId="{2D621E68-BF28-4A1C-B1A2-4E55E139E79A}"/>
          </ac:grpSpMkLst>
        </pc:grpChg>
        <pc:grpChg chg="add del">
          <ac:chgData name="Conejo, Fauricio Alban" userId="b1ffd2bd-ab9b-43bf-9217-f7cba520124f" providerId="ADAL" clId="{3E1F306E-EF98-43C1-8819-42D5453ADAD5}" dt="2020-02-08T12:32:29.302" v="107" actId="26606"/>
          <ac:grpSpMkLst>
            <pc:docMk/>
            <pc:sldMk cId="3116729622" sldId="303"/>
            <ac:grpSpMk id="51" creationId="{88C9B83F-64CD-41C1-925F-A08801FFD0BD}"/>
          </ac:grpSpMkLst>
        </pc:grpChg>
        <pc:grpChg chg="add del">
          <ac:chgData name="Conejo, Fauricio Alban" userId="b1ffd2bd-ab9b-43bf-9217-f7cba520124f" providerId="ADAL" clId="{3E1F306E-EF98-43C1-8819-42D5453ADAD5}" dt="2020-02-08T12:53:24.893" v="292"/>
          <ac:grpSpMkLst>
            <pc:docMk/>
            <pc:sldMk cId="3116729622" sldId="303"/>
            <ac:grpSpMk id="66" creationId="{609316A9-990D-4EC3-A671-70EE5C1493A4}"/>
          </ac:grpSpMkLst>
        </pc:grpChg>
        <pc:grpChg chg="add del">
          <ac:chgData name="Conejo, Fauricio Alban" userId="b1ffd2bd-ab9b-43bf-9217-f7cba520124f" providerId="ADAL" clId="{3E1F306E-EF98-43C1-8819-42D5453ADAD5}" dt="2020-02-08T12:53:24.893" v="292"/>
          <ac:grpSpMkLst>
            <pc:docMk/>
            <pc:sldMk cId="3116729622" sldId="303"/>
            <ac:grpSpMk id="80" creationId="{2109F83F-40FE-4DB3-84CC-09FB3340D06D}"/>
          </ac:grpSpMkLst>
        </pc:grpChg>
        <pc:picChg chg="add mod ord">
          <ac:chgData name="Conejo, Fauricio Alban" userId="b1ffd2bd-ab9b-43bf-9217-f7cba520124f" providerId="ADAL" clId="{3E1F306E-EF98-43C1-8819-42D5453ADAD5}" dt="2020-02-08T12:32:29.302" v="107" actId="26606"/>
          <ac:picMkLst>
            <pc:docMk/>
            <pc:sldMk cId="3116729622" sldId="303"/>
            <ac:picMk id="4" creationId="{5B1138C1-3753-4331-985A-4452A2F1B04A}"/>
          </ac:picMkLst>
        </pc:picChg>
      </pc:sldChg>
      <pc:sldChg chg="addSp delSp modSp add mod setBg delDesignElem">
        <pc:chgData name="Conejo, Fauricio Alban" userId="b1ffd2bd-ab9b-43bf-9217-f7cba520124f" providerId="ADAL" clId="{3E1F306E-EF98-43C1-8819-42D5453ADAD5}" dt="2020-02-08T12:53:24.893" v="292"/>
        <pc:sldMkLst>
          <pc:docMk/>
          <pc:sldMk cId="4102841858" sldId="304"/>
        </pc:sldMkLst>
        <pc:spChg chg="del">
          <ac:chgData name="Conejo, Fauricio Alban" userId="b1ffd2bd-ab9b-43bf-9217-f7cba520124f" providerId="ADAL" clId="{3E1F306E-EF98-43C1-8819-42D5453ADAD5}" dt="2020-02-08T12:30:14.947" v="102" actId="26606"/>
          <ac:spMkLst>
            <pc:docMk/>
            <pc:sldMk cId="4102841858" sldId="304"/>
            <ac:spMk id="2" creationId="{F1928447-E30A-4A82-8D2D-26C1838D0C65}"/>
          </ac:spMkLst>
        </pc:spChg>
        <pc:spChg chg="del">
          <ac:chgData name="Conejo, Fauricio Alban" userId="b1ffd2bd-ab9b-43bf-9217-f7cba520124f" providerId="ADAL" clId="{3E1F306E-EF98-43C1-8819-42D5453ADAD5}" dt="2020-02-08T12:30:14.947" v="102" actId="26606"/>
          <ac:spMkLst>
            <pc:docMk/>
            <pc:sldMk cId="4102841858" sldId="304"/>
            <ac:spMk id="3" creationId="{7B397B6F-AF88-4C0C-B1B9-5E5E3482564C}"/>
          </ac:spMkLst>
        </pc:spChg>
        <pc:spChg chg="add del">
          <ac:chgData name="Conejo, Fauricio Alban" userId="b1ffd2bd-ab9b-43bf-9217-f7cba520124f" providerId="ADAL" clId="{3E1F306E-EF98-43C1-8819-42D5453ADAD5}" dt="2020-02-08T12:53:24.893" v="292"/>
          <ac:spMkLst>
            <pc:docMk/>
            <pc:sldMk cId="4102841858" sldId="304"/>
            <ac:spMk id="21" creationId="{03E8462A-FEBA-4848-81CC-3F8DA3E477BE}"/>
          </ac:spMkLst>
        </pc:spChg>
        <pc:spChg chg="add del">
          <ac:chgData name="Conejo, Fauricio Alban" userId="b1ffd2bd-ab9b-43bf-9217-f7cba520124f" providerId="ADAL" clId="{3E1F306E-EF98-43C1-8819-42D5453ADAD5}" dt="2020-02-08T12:53:24.893" v="292"/>
          <ac:spMkLst>
            <pc:docMk/>
            <pc:sldMk cId="4102841858" sldId="304"/>
            <ac:spMk id="34" creationId="{7941F9B1-B01B-4A84-89D9-B169AEB4E456}"/>
          </ac:spMkLst>
        </pc:spChg>
        <pc:grpChg chg="add del">
          <ac:chgData name="Conejo, Fauricio Alban" userId="b1ffd2bd-ab9b-43bf-9217-f7cba520124f" providerId="ADAL" clId="{3E1F306E-EF98-43C1-8819-42D5453ADAD5}" dt="2020-02-08T12:53:24.893" v="292"/>
          <ac:grpSpMkLst>
            <pc:docMk/>
            <pc:sldMk cId="4102841858" sldId="304"/>
            <ac:grpSpMk id="9" creationId="{609316A9-990D-4EC3-A671-70EE5C1493A4}"/>
          </ac:grpSpMkLst>
        </pc:grpChg>
        <pc:grpChg chg="add del">
          <ac:chgData name="Conejo, Fauricio Alban" userId="b1ffd2bd-ab9b-43bf-9217-f7cba520124f" providerId="ADAL" clId="{3E1F306E-EF98-43C1-8819-42D5453ADAD5}" dt="2020-02-08T12:53:24.893" v="292"/>
          <ac:grpSpMkLst>
            <pc:docMk/>
            <pc:sldMk cId="4102841858" sldId="304"/>
            <ac:grpSpMk id="23" creationId="{2109F83F-40FE-4DB3-84CC-09FB3340D06D}"/>
          </ac:grpSpMkLst>
        </pc:grpChg>
        <pc:picChg chg="add mod">
          <ac:chgData name="Conejo, Fauricio Alban" userId="b1ffd2bd-ab9b-43bf-9217-f7cba520124f" providerId="ADAL" clId="{3E1F306E-EF98-43C1-8819-42D5453ADAD5}" dt="2020-02-08T12:30:14.947" v="102" actId="26606"/>
          <ac:picMkLst>
            <pc:docMk/>
            <pc:sldMk cId="4102841858" sldId="304"/>
            <ac:picMk id="4" creationId="{38FC09AE-B73E-4E00-9CB1-0B0356B41431}"/>
          </ac:picMkLst>
        </pc:picChg>
      </pc:sldChg>
      <pc:sldChg chg="addSp delSp modSp add mod setBg delDesignElem">
        <pc:chgData name="Conejo, Fauricio Alban" userId="b1ffd2bd-ab9b-43bf-9217-f7cba520124f" providerId="ADAL" clId="{3E1F306E-EF98-43C1-8819-42D5453ADAD5}" dt="2020-02-08T12:53:24.893" v="292"/>
        <pc:sldMkLst>
          <pc:docMk/>
          <pc:sldMk cId="2918475008" sldId="305"/>
        </pc:sldMkLst>
        <pc:spChg chg="del">
          <ac:chgData name="Conejo, Fauricio Alban" userId="b1ffd2bd-ab9b-43bf-9217-f7cba520124f" providerId="ADAL" clId="{3E1F306E-EF98-43C1-8819-42D5453ADAD5}" dt="2020-02-08T12:32:01.724" v="105" actId="26606"/>
          <ac:spMkLst>
            <pc:docMk/>
            <pc:sldMk cId="2918475008" sldId="305"/>
            <ac:spMk id="2" creationId="{609280CD-AEBE-4EA3-B177-EA73C5885D41}"/>
          </ac:spMkLst>
        </pc:spChg>
        <pc:spChg chg="del">
          <ac:chgData name="Conejo, Fauricio Alban" userId="b1ffd2bd-ab9b-43bf-9217-f7cba520124f" providerId="ADAL" clId="{3E1F306E-EF98-43C1-8819-42D5453ADAD5}" dt="2020-02-08T12:32:01.724" v="105" actId="26606"/>
          <ac:spMkLst>
            <pc:docMk/>
            <pc:sldMk cId="2918475008" sldId="305"/>
            <ac:spMk id="3" creationId="{5BB22029-7040-4CF6-BB5F-9B044A14C00E}"/>
          </ac:spMkLst>
        </pc:spChg>
        <pc:spChg chg="add del">
          <ac:chgData name="Conejo, Fauricio Alban" userId="b1ffd2bd-ab9b-43bf-9217-f7cba520124f" providerId="ADAL" clId="{3E1F306E-EF98-43C1-8819-42D5453ADAD5}" dt="2020-02-08T12:53:24.893" v="292"/>
          <ac:spMkLst>
            <pc:docMk/>
            <pc:sldMk cId="2918475008" sldId="305"/>
            <ac:spMk id="21" creationId="{03E8462A-FEBA-4848-81CC-3F8DA3E477BE}"/>
          </ac:spMkLst>
        </pc:spChg>
        <pc:spChg chg="add del">
          <ac:chgData name="Conejo, Fauricio Alban" userId="b1ffd2bd-ab9b-43bf-9217-f7cba520124f" providerId="ADAL" clId="{3E1F306E-EF98-43C1-8819-42D5453ADAD5}" dt="2020-02-08T12:53:24.893" v="292"/>
          <ac:spMkLst>
            <pc:docMk/>
            <pc:sldMk cId="2918475008" sldId="305"/>
            <ac:spMk id="34" creationId="{7941F9B1-B01B-4A84-89D9-B169AEB4E456}"/>
          </ac:spMkLst>
        </pc:spChg>
        <pc:grpChg chg="add del">
          <ac:chgData name="Conejo, Fauricio Alban" userId="b1ffd2bd-ab9b-43bf-9217-f7cba520124f" providerId="ADAL" clId="{3E1F306E-EF98-43C1-8819-42D5453ADAD5}" dt="2020-02-08T12:53:24.893" v="292"/>
          <ac:grpSpMkLst>
            <pc:docMk/>
            <pc:sldMk cId="2918475008" sldId="305"/>
            <ac:grpSpMk id="9" creationId="{609316A9-990D-4EC3-A671-70EE5C1493A4}"/>
          </ac:grpSpMkLst>
        </pc:grpChg>
        <pc:grpChg chg="add del">
          <ac:chgData name="Conejo, Fauricio Alban" userId="b1ffd2bd-ab9b-43bf-9217-f7cba520124f" providerId="ADAL" clId="{3E1F306E-EF98-43C1-8819-42D5453ADAD5}" dt="2020-02-08T12:53:24.893" v="292"/>
          <ac:grpSpMkLst>
            <pc:docMk/>
            <pc:sldMk cId="2918475008" sldId="305"/>
            <ac:grpSpMk id="23" creationId="{2109F83F-40FE-4DB3-84CC-09FB3340D06D}"/>
          </ac:grpSpMkLst>
        </pc:grpChg>
        <pc:picChg chg="add mod">
          <ac:chgData name="Conejo, Fauricio Alban" userId="b1ffd2bd-ab9b-43bf-9217-f7cba520124f" providerId="ADAL" clId="{3E1F306E-EF98-43C1-8819-42D5453ADAD5}" dt="2020-02-08T12:32:01.724" v="105" actId="26606"/>
          <ac:picMkLst>
            <pc:docMk/>
            <pc:sldMk cId="2918475008" sldId="305"/>
            <ac:picMk id="4" creationId="{39476126-AEF5-4FF6-AC63-19506E6832A8}"/>
          </ac:picMkLst>
        </pc:picChg>
      </pc:sldChg>
      <pc:sldChg chg="addSp delSp modSp add mod setBg delDesignElem">
        <pc:chgData name="Conejo, Fauricio Alban" userId="b1ffd2bd-ab9b-43bf-9217-f7cba520124f" providerId="ADAL" clId="{3E1F306E-EF98-43C1-8819-42D5453ADAD5}" dt="2020-02-08T12:53:24.893" v="292"/>
        <pc:sldMkLst>
          <pc:docMk/>
          <pc:sldMk cId="3412004424" sldId="306"/>
        </pc:sldMkLst>
        <pc:spChg chg="del">
          <ac:chgData name="Conejo, Fauricio Alban" userId="b1ffd2bd-ab9b-43bf-9217-f7cba520124f" providerId="ADAL" clId="{3E1F306E-EF98-43C1-8819-42D5453ADAD5}" dt="2020-02-08T12:34:43.906" v="110" actId="26606"/>
          <ac:spMkLst>
            <pc:docMk/>
            <pc:sldMk cId="3412004424" sldId="306"/>
            <ac:spMk id="2" creationId="{73923189-0133-400F-987F-343FE8500106}"/>
          </ac:spMkLst>
        </pc:spChg>
        <pc:spChg chg="del">
          <ac:chgData name="Conejo, Fauricio Alban" userId="b1ffd2bd-ab9b-43bf-9217-f7cba520124f" providerId="ADAL" clId="{3E1F306E-EF98-43C1-8819-42D5453ADAD5}" dt="2020-02-08T12:34:43.906" v="110" actId="26606"/>
          <ac:spMkLst>
            <pc:docMk/>
            <pc:sldMk cId="3412004424" sldId="306"/>
            <ac:spMk id="3" creationId="{45136C44-8172-4B40-BCCA-D22AF4638495}"/>
          </ac:spMkLst>
        </pc:spChg>
        <pc:spChg chg="add del">
          <ac:chgData name="Conejo, Fauricio Alban" userId="b1ffd2bd-ab9b-43bf-9217-f7cba520124f" providerId="ADAL" clId="{3E1F306E-EF98-43C1-8819-42D5453ADAD5}" dt="2020-02-08T12:53:24.893" v="292"/>
          <ac:spMkLst>
            <pc:docMk/>
            <pc:sldMk cId="3412004424" sldId="306"/>
            <ac:spMk id="21" creationId="{35002F6C-0142-4BD1-B14C-B2A8BE2BC116}"/>
          </ac:spMkLst>
        </pc:spChg>
        <pc:spChg chg="add del">
          <ac:chgData name="Conejo, Fauricio Alban" userId="b1ffd2bd-ab9b-43bf-9217-f7cba520124f" providerId="ADAL" clId="{3E1F306E-EF98-43C1-8819-42D5453ADAD5}" dt="2020-02-08T12:53:24.893" v="292"/>
          <ac:spMkLst>
            <pc:docMk/>
            <pc:sldMk cId="3412004424" sldId="306"/>
            <ac:spMk id="23" creationId="{889F2A4C-8C64-4700-8689-78F603984665}"/>
          </ac:spMkLst>
        </pc:spChg>
        <pc:grpChg chg="add del">
          <ac:chgData name="Conejo, Fauricio Alban" userId="b1ffd2bd-ab9b-43bf-9217-f7cba520124f" providerId="ADAL" clId="{3E1F306E-EF98-43C1-8819-42D5453ADAD5}" dt="2020-02-08T12:53:24.893" v="292"/>
          <ac:grpSpMkLst>
            <pc:docMk/>
            <pc:sldMk cId="3412004424" sldId="306"/>
            <ac:grpSpMk id="9" creationId="{609316A9-990D-4EC3-A671-70EE5C1493A4}"/>
          </ac:grpSpMkLst>
        </pc:grpChg>
        <pc:picChg chg="add mod">
          <ac:chgData name="Conejo, Fauricio Alban" userId="b1ffd2bd-ab9b-43bf-9217-f7cba520124f" providerId="ADAL" clId="{3E1F306E-EF98-43C1-8819-42D5453ADAD5}" dt="2020-02-08T12:34:43.906" v="110" actId="26606"/>
          <ac:picMkLst>
            <pc:docMk/>
            <pc:sldMk cId="3412004424" sldId="306"/>
            <ac:picMk id="4" creationId="{D900DDCF-3D3F-41B0-87CD-1B3D36FC2E79}"/>
          </ac:picMkLst>
        </pc:picChg>
      </pc:sldChg>
      <pc:sldChg chg="modSp add">
        <pc:chgData name="Conejo, Fauricio Alban" userId="b1ffd2bd-ab9b-43bf-9217-f7cba520124f" providerId="ADAL" clId="{3E1F306E-EF98-43C1-8819-42D5453ADAD5}" dt="2020-02-08T12:53:24.893" v="292"/>
        <pc:sldMkLst>
          <pc:docMk/>
          <pc:sldMk cId="2712744889" sldId="307"/>
        </pc:sldMkLst>
        <pc:spChg chg="mod">
          <ac:chgData name="Conejo, Fauricio Alban" userId="b1ffd2bd-ab9b-43bf-9217-f7cba520124f" providerId="ADAL" clId="{3E1F306E-EF98-43C1-8819-42D5453ADAD5}" dt="2020-02-08T12:38:14.363" v="144" actId="20577"/>
          <ac:spMkLst>
            <pc:docMk/>
            <pc:sldMk cId="2712744889" sldId="307"/>
            <ac:spMk id="2" creationId="{5B692BF6-B66D-4154-84DF-2121D6013868}"/>
          </ac:spMkLst>
        </pc:spChg>
        <pc:spChg chg="mod">
          <ac:chgData name="Conejo, Fauricio Alban" userId="b1ffd2bd-ab9b-43bf-9217-f7cba520124f" providerId="ADAL" clId="{3E1F306E-EF98-43C1-8819-42D5453ADAD5}" dt="2020-02-08T12:53:24.893" v="292"/>
          <ac:spMkLst>
            <pc:docMk/>
            <pc:sldMk cId="2712744889" sldId="307"/>
            <ac:spMk id="3" creationId="{19F660F0-1122-4DCC-B1AB-6C37CCF313EB}"/>
          </ac:spMkLst>
        </pc:spChg>
      </pc:sldChg>
      <pc:sldChg chg="addSp delSp modSp add mod setBg delDesignElem">
        <pc:chgData name="Conejo, Fauricio Alban" userId="b1ffd2bd-ab9b-43bf-9217-f7cba520124f" providerId="ADAL" clId="{3E1F306E-EF98-43C1-8819-42D5453ADAD5}" dt="2020-02-08T12:53:24.893" v="292"/>
        <pc:sldMkLst>
          <pc:docMk/>
          <pc:sldMk cId="2670539597" sldId="308"/>
        </pc:sldMkLst>
        <pc:spChg chg="del">
          <ac:chgData name="Conejo, Fauricio Alban" userId="b1ffd2bd-ab9b-43bf-9217-f7cba520124f" providerId="ADAL" clId="{3E1F306E-EF98-43C1-8819-42D5453ADAD5}" dt="2020-02-08T12:41:15.314" v="147" actId="26606"/>
          <ac:spMkLst>
            <pc:docMk/>
            <pc:sldMk cId="2670539597" sldId="308"/>
            <ac:spMk id="2" creationId="{86419E32-DB29-4E33-AEB8-A86C5DED8509}"/>
          </ac:spMkLst>
        </pc:spChg>
        <pc:spChg chg="del">
          <ac:chgData name="Conejo, Fauricio Alban" userId="b1ffd2bd-ab9b-43bf-9217-f7cba520124f" providerId="ADAL" clId="{3E1F306E-EF98-43C1-8819-42D5453ADAD5}" dt="2020-02-08T12:41:15.314" v="147" actId="26606"/>
          <ac:spMkLst>
            <pc:docMk/>
            <pc:sldMk cId="2670539597" sldId="308"/>
            <ac:spMk id="3" creationId="{61E57328-6AA4-445C-9274-D559472041FD}"/>
          </ac:spMkLst>
        </pc:spChg>
        <pc:spChg chg="add del">
          <ac:chgData name="Conejo, Fauricio Alban" userId="b1ffd2bd-ab9b-43bf-9217-f7cba520124f" providerId="ADAL" clId="{3E1F306E-EF98-43C1-8819-42D5453ADAD5}" dt="2020-02-08T12:53:24.893" v="292"/>
          <ac:spMkLst>
            <pc:docMk/>
            <pc:sldMk cId="2670539597" sldId="308"/>
            <ac:spMk id="21" creationId="{35002F6C-0142-4BD1-B14C-B2A8BE2BC116}"/>
          </ac:spMkLst>
        </pc:spChg>
        <pc:spChg chg="add del">
          <ac:chgData name="Conejo, Fauricio Alban" userId="b1ffd2bd-ab9b-43bf-9217-f7cba520124f" providerId="ADAL" clId="{3E1F306E-EF98-43C1-8819-42D5453ADAD5}" dt="2020-02-08T12:53:24.893" v="292"/>
          <ac:spMkLst>
            <pc:docMk/>
            <pc:sldMk cId="2670539597" sldId="308"/>
            <ac:spMk id="23" creationId="{889F2A4C-8C64-4700-8689-78F603984665}"/>
          </ac:spMkLst>
        </pc:spChg>
        <pc:grpChg chg="add del">
          <ac:chgData name="Conejo, Fauricio Alban" userId="b1ffd2bd-ab9b-43bf-9217-f7cba520124f" providerId="ADAL" clId="{3E1F306E-EF98-43C1-8819-42D5453ADAD5}" dt="2020-02-08T12:53:24.893" v="292"/>
          <ac:grpSpMkLst>
            <pc:docMk/>
            <pc:sldMk cId="2670539597" sldId="308"/>
            <ac:grpSpMk id="9" creationId="{609316A9-990D-4EC3-A671-70EE5C1493A4}"/>
          </ac:grpSpMkLst>
        </pc:grpChg>
        <pc:picChg chg="add mod">
          <ac:chgData name="Conejo, Fauricio Alban" userId="b1ffd2bd-ab9b-43bf-9217-f7cba520124f" providerId="ADAL" clId="{3E1F306E-EF98-43C1-8819-42D5453ADAD5}" dt="2020-02-08T12:41:15.314" v="147" actId="26606"/>
          <ac:picMkLst>
            <pc:docMk/>
            <pc:sldMk cId="2670539597" sldId="308"/>
            <ac:picMk id="4" creationId="{3B1327B1-90F5-4449-ACE8-66C783A8205C}"/>
          </ac:picMkLst>
        </pc:picChg>
      </pc:sldChg>
      <pc:sldChg chg="delSp modSp add del">
        <pc:chgData name="Conejo, Fauricio Alban" userId="b1ffd2bd-ab9b-43bf-9217-f7cba520124f" providerId="ADAL" clId="{3E1F306E-EF98-43C1-8819-42D5453ADAD5}" dt="2020-02-17T03:39:00.550" v="566" actId="2696"/>
        <pc:sldMkLst>
          <pc:docMk/>
          <pc:sldMk cId="1684339844" sldId="309"/>
        </pc:sldMkLst>
        <pc:spChg chg="mod">
          <ac:chgData name="Conejo, Fauricio Alban" userId="b1ffd2bd-ab9b-43bf-9217-f7cba520124f" providerId="ADAL" clId="{3E1F306E-EF98-43C1-8819-42D5453ADAD5}" dt="2020-02-08T12:43:05.484" v="188" actId="122"/>
          <ac:spMkLst>
            <pc:docMk/>
            <pc:sldMk cId="1684339844" sldId="309"/>
            <ac:spMk id="2" creationId="{BB94E5C9-3BF7-4189-BA79-AC72F38E51C1}"/>
          </ac:spMkLst>
        </pc:spChg>
        <pc:spChg chg="del">
          <ac:chgData name="Conejo, Fauricio Alban" userId="b1ffd2bd-ab9b-43bf-9217-f7cba520124f" providerId="ADAL" clId="{3E1F306E-EF98-43C1-8819-42D5453ADAD5}" dt="2020-02-08T12:42:55.141" v="179" actId="478"/>
          <ac:spMkLst>
            <pc:docMk/>
            <pc:sldMk cId="1684339844" sldId="309"/>
            <ac:spMk id="3" creationId="{5A80016F-9296-4605-B1A9-FE225C094725}"/>
          </ac:spMkLst>
        </pc:spChg>
      </pc:sldChg>
      <pc:sldChg chg="addSp delSp modSp add mod setBg delDesignElem">
        <pc:chgData name="Conejo, Fauricio Alban" userId="b1ffd2bd-ab9b-43bf-9217-f7cba520124f" providerId="ADAL" clId="{3E1F306E-EF98-43C1-8819-42D5453ADAD5}" dt="2020-02-08T12:53:24.893" v="292"/>
        <pc:sldMkLst>
          <pc:docMk/>
          <pc:sldMk cId="2667740181" sldId="310"/>
        </pc:sldMkLst>
        <pc:spChg chg="mod ord">
          <ac:chgData name="Conejo, Fauricio Alban" userId="b1ffd2bd-ab9b-43bf-9217-f7cba520124f" providerId="ADAL" clId="{3E1F306E-EF98-43C1-8819-42D5453ADAD5}" dt="2020-02-08T12:46:06.002" v="205" actId="26606"/>
          <ac:spMkLst>
            <pc:docMk/>
            <pc:sldMk cId="2667740181" sldId="310"/>
            <ac:spMk id="2" creationId="{02769D37-AE1A-40AF-B395-72BCDF7FE2E8}"/>
          </ac:spMkLst>
        </pc:spChg>
        <pc:spChg chg="del">
          <ac:chgData name="Conejo, Fauricio Alban" userId="b1ffd2bd-ab9b-43bf-9217-f7cba520124f" providerId="ADAL" clId="{3E1F306E-EF98-43C1-8819-42D5453ADAD5}" dt="2020-02-08T12:43:37.035" v="190" actId="478"/>
          <ac:spMkLst>
            <pc:docMk/>
            <pc:sldMk cId="2667740181" sldId="310"/>
            <ac:spMk id="3" creationId="{E0B5B26F-86C4-4089-AEBD-09E838E194A0}"/>
          </ac:spMkLst>
        </pc:spChg>
        <pc:grpChg chg="add del">
          <ac:chgData name="Conejo, Fauricio Alban" userId="b1ffd2bd-ab9b-43bf-9217-f7cba520124f" providerId="ADAL" clId="{3E1F306E-EF98-43C1-8819-42D5453ADAD5}" dt="2020-02-08T12:46:00.906" v="202" actId="26606"/>
          <ac:grpSpMkLst>
            <pc:docMk/>
            <pc:sldMk cId="2667740181" sldId="310"/>
            <ac:grpSpMk id="9" creationId="{88C9B83F-64CD-41C1-925F-A08801FFD0BD}"/>
          </ac:grpSpMkLst>
        </pc:grpChg>
        <pc:grpChg chg="add del">
          <ac:chgData name="Conejo, Fauricio Alban" userId="b1ffd2bd-ab9b-43bf-9217-f7cba520124f" providerId="ADAL" clId="{3E1F306E-EF98-43C1-8819-42D5453ADAD5}" dt="2020-02-08T12:46:05.974" v="204" actId="26606"/>
          <ac:grpSpMkLst>
            <pc:docMk/>
            <pc:sldMk cId="2667740181" sldId="310"/>
            <ac:grpSpMk id="21" creationId="{88C9B83F-64CD-41C1-925F-A08801FFD0BD}"/>
          </ac:grpSpMkLst>
        </pc:grpChg>
        <pc:grpChg chg="add del">
          <ac:chgData name="Conejo, Fauricio Alban" userId="b1ffd2bd-ab9b-43bf-9217-f7cba520124f" providerId="ADAL" clId="{3E1F306E-EF98-43C1-8819-42D5453ADAD5}" dt="2020-02-08T12:53:24.893" v="292"/>
          <ac:grpSpMkLst>
            <pc:docMk/>
            <pc:sldMk cId="2667740181" sldId="310"/>
            <ac:grpSpMk id="23" creationId="{88C9B83F-64CD-41C1-925F-A08801FFD0BD}"/>
          </ac:grpSpMkLst>
        </pc:grpChg>
        <pc:picChg chg="add mod">
          <ac:chgData name="Conejo, Fauricio Alban" userId="b1ffd2bd-ab9b-43bf-9217-f7cba520124f" providerId="ADAL" clId="{3E1F306E-EF98-43C1-8819-42D5453ADAD5}" dt="2020-02-08T12:46:06.002" v="205" actId="26606"/>
          <ac:picMkLst>
            <pc:docMk/>
            <pc:sldMk cId="2667740181" sldId="310"/>
            <ac:picMk id="4" creationId="{9DF3AE5F-B0D9-41EC-962E-B7E715EB8F4C}"/>
          </ac:picMkLst>
        </pc:picChg>
      </pc:sldChg>
      <pc:sldChg chg="addSp delSp modSp add mod ord setBg delDesignElem">
        <pc:chgData name="Conejo, Fauricio Alban" userId="b1ffd2bd-ab9b-43bf-9217-f7cba520124f" providerId="ADAL" clId="{3E1F306E-EF98-43C1-8819-42D5453ADAD5}" dt="2020-02-08T12:53:24.893" v="292"/>
        <pc:sldMkLst>
          <pc:docMk/>
          <pc:sldMk cId="3318947765" sldId="311"/>
        </pc:sldMkLst>
        <pc:spChg chg="del">
          <ac:chgData name="Conejo, Fauricio Alban" userId="b1ffd2bd-ab9b-43bf-9217-f7cba520124f" providerId="ADAL" clId="{3E1F306E-EF98-43C1-8819-42D5453ADAD5}" dt="2020-02-08T12:47:51.920" v="208" actId="26606"/>
          <ac:spMkLst>
            <pc:docMk/>
            <pc:sldMk cId="3318947765" sldId="311"/>
            <ac:spMk id="2" creationId="{044C8E12-4588-4F58-B0EE-546BF44458E0}"/>
          </ac:spMkLst>
        </pc:spChg>
        <pc:spChg chg="del">
          <ac:chgData name="Conejo, Fauricio Alban" userId="b1ffd2bd-ab9b-43bf-9217-f7cba520124f" providerId="ADAL" clId="{3E1F306E-EF98-43C1-8819-42D5453ADAD5}" dt="2020-02-08T12:47:51.920" v="208" actId="26606"/>
          <ac:spMkLst>
            <pc:docMk/>
            <pc:sldMk cId="3318947765" sldId="311"/>
            <ac:spMk id="3" creationId="{0C34F1D9-73FB-4D5E-B97C-9BF7F802BAE0}"/>
          </ac:spMkLst>
        </pc:spChg>
        <pc:spChg chg="add del">
          <ac:chgData name="Conejo, Fauricio Alban" userId="b1ffd2bd-ab9b-43bf-9217-f7cba520124f" providerId="ADAL" clId="{3E1F306E-EF98-43C1-8819-42D5453ADAD5}" dt="2020-02-08T12:53:24.893" v="292"/>
          <ac:spMkLst>
            <pc:docMk/>
            <pc:sldMk cId="3318947765" sldId="311"/>
            <ac:spMk id="21" creationId="{21029ED5-F105-4DD2-99C8-1E4422817978}"/>
          </ac:spMkLst>
        </pc:spChg>
        <pc:spChg chg="add del">
          <ac:chgData name="Conejo, Fauricio Alban" userId="b1ffd2bd-ab9b-43bf-9217-f7cba520124f" providerId="ADAL" clId="{3E1F306E-EF98-43C1-8819-42D5453ADAD5}" dt="2020-02-08T12:53:24.893" v="292"/>
          <ac:spMkLst>
            <pc:docMk/>
            <pc:sldMk cId="3318947765" sldId="311"/>
            <ac:spMk id="34" creationId="{5C9652B3-A450-4ED6-8FBF-F536BA60B4D8}"/>
          </ac:spMkLst>
        </pc:spChg>
        <pc:grpChg chg="add del">
          <ac:chgData name="Conejo, Fauricio Alban" userId="b1ffd2bd-ab9b-43bf-9217-f7cba520124f" providerId="ADAL" clId="{3E1F306E-EF98-43C1-8819-42D5453ADAD5}" dt="2020-02-08T12:53:24.893" v="292"/>
          <ac:grpSpMkLst>
            <pc:docMk/>
            <pc:sldMk cId="3318947765" sldId="311"/>
            <ac:grpSpMk id="9" creationId="{DDE8DE2B-61C1-46D5-BEB8-521321C182C4}"/>
          </ac:grpSpMkLst>
        </pc:grpChg>
        <pc:grpChg chg="add del">
          <ac:chgData name="Conejo, Fauricio Alban" userId="b1ffd2bd-ab9b-43bf-9217-f7cba520124f" providerId="ADAL" clId="{3E1F306E-EF98-43C1-8819-42D5453ADAD5}" dt="2020-02-08T12:53:24.893" v="292"/>
          <ac:grpSpMkLst>
            <pc:docMk/>
            <pc:sldMk cId="3318947765" sldId="311"/>
            <ac:grpSpMk id="23" creationId="{2D621E68-BF28-4A1C-B1A2-4E55E139E79A}"/>
          </ac:grpSpMkLst>
        </pc:grpChg>
        <pc:picChg chg="add mod">
          <ac:chgData name="Conejo, Fauricio Alban" userId="b1ffd2bd-ab9b-43bf-9217-f7cba520124f" providerId="ADAL" clId="{3E1F306E-EF98-43C1-8819-42D5453ADAD5}" dt="2020-02-08T12:47:51.920" v="208" actId="26606"/>
          <ac:picMkLst>
            <pc:docMk/>
            <pc:sldMk cId="3318947765" sldId="311"/>
            <ac:picMk id="4" creationId="{76B1904A-D312-4E64-A563-718A50A5852A}"/>
          </ac:picMkLst>
        </pc:picChg>
      </pc:sldChg>
      <pc:sldChg chg="addSp modSp add mod setBg">
        <pc:chgData name="Conejo, Fauricio Alban" userId="b1ffd2bd-ab9b-43bf-9217-f7cba520124f" providerId="ADAL" clId="{3E1F306E-EF98-43C1-8819-42D5453ADAD5}" dt="2020-02-08T12:57:17.561" v="553" actId="1036"/>
        <pc:sldMkLst>
          <pc:docMk/>
          <pc:sldMk cId="2460673736" sldId="313"/>
        </pc:sldMkLst>
        <pc:spChg chg="add">
          <ac:chgData name="Conejo, Fauricio Alban" userId="b1ffd2bd-ab9b-43bf-9217-f7cba520124f" providerId="ADAL" clId="{3E1F306E-EF98-43C1-8819-42D5453ADAD5}" dt="2020-02-08T12:55:47.501" v="545" actId="26606"/>
          <ac:spMkLst>
            <pc:docMk/>
            <pc:sldMk cId="2460673736" sldId="313"/>
            <ac:spMk id="7" creationId="{03E8462A-FEBA-4848-81CC-3F8DA3E477BE}"/>
          </ac:spMkLst>
        </pc:spChg>
        <pc:spChg chg="add mod">
          <ac:chgData name="Conejo, Fauricio Alban" userId="b1ffd2bd-ab9b-43bf-9217-f7cba520124f" providerId="ADAL" clId="{3E1F306E-EF98-43C1-8819-42D5453ADAD5}" dt="2020-02-08T12:56:01.166" v="547" actId="1076"/>
          <ac:spMkLst>
            <pc:docMk/>
            <pc:sldMk cId="2460673736" sldId="313"/>
            <ac:spMk id="19" creationId="{CEF290B8-27A6-448F-A4F1-1E9D15F30277}"/>
          </ac:spMkLst>
        </pc:spChg>
        <pc:spChg chg="add">
          <ac:chgData name="Conejo, Fauricio Alban" userId="b1ffd2bd-ab9b-43bf-9217-f7cba520124f" providerId="ADAL" clId="{3E1F306E-EF98-43C1-8819-42D5453ADAD5}" dt="2020-02-08T12:55:47.501" v="545" actId="26606"/>
          <ac:spMkLst>
            <pc:docMk/>
            <pc:sldMk cId="2460673736" sldId="313"/>
            <ac:spMk id="20" creationId="{7941F9B1-B01B-4A84-89D9-B169AEB4E456}"/>
          </ac:spMkLst>
        </pc:spChg>
        <pc:grpChg chg="add">
          <ac:chgData name="Conejo, Fauricio Alban" userId="b1ffd2bd-ab9b-43bf-9217-f7cba520124f" providerId="ADAL" clId="{3E1F306E-EF98-43C1-8819-42D5453ADAD5}" dt="2020-02-08T12:55:47.501" v="545" actId="26606"/>
          <ac:grpSpMkLst>
            <pc:docMk/>
            <pc:sldMk cId="2460673736" sldId="313"/>
            <ac:grpSpMk id="9" creationId="{2109F83F-40FE-4DB3-84CC-09FB3340D06D}"/>
          </ac:grpSpMkLst>
        </pc:grpChg>
        <pc:picChg chg="add mod">
          <ac:chgData name="Conejo, Fauricio Alban" userId="b1ffd2bd-ab9b-43bf-9217-f7cba520124f" providerId="ADAL" clId="{3E1F306E-EF98-43C1-8819-42D5453ADAD5}" dt="2020-02-08T12:57:17.561" v="553" actId="1036"/>
          <ac:picMkLst>
            <pc:docMk/>
            <pc:sldMk cId="2460673736" sldId="313"/>
            <ac:picMk id="2" creationId="{9A74D736-F315-49C5-AA34-360D03024BFD}"/>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4518EAA-ED08-445E-9EE6-FAA34A74F22A}" type="datetimeFigureOut">
              <a:rPr lang="en-US" smtClean="0"/>
              <a:t>2/16/2020</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8AA7496-DFD5-4A92-B409-980C3D9BA317}" type="slidenum">
              <a:rPr lang="en-US" smtClean="0"/>
              <a:t>‹#›</a:t>
            </a:fld>
            <a:endParaRPr lang="en-US"/>
          </a:p>
        </p:txBody>
      </p:sp>
    </p:spTree>
    <p:extLst>
      <p:ext uri="{BB962C8B-B14F-4D97-AF65-F5344CB8AC3E}">
        <p14:creationId xmlns:p14="http://schemas.microsoft.com/office/powerpoint/2010/main" val="376376160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a:p>
        </p:txBody>
      </p:sp>
      <p:sp>
        <p:nvSpPr>
          <p:cNvPr id="4" name="Marcador de número de diapositiva 3"/>
          <p:cNvSpPr>
            <a:spLocks noGrp="1"/>
          </p:cNvSpPr>
          <p:nvPr>
            <p:ph type="sldNum" sz="quarter" idx="10"/>
          </p:nvPr>
        </p:nvSpPr>
        <p:spPr/>
        <p:txBody>
          <a:bodyPr/>
          <a:lstStyle/>
          <a:p>
            <a:fld id="{1883F5C6-07EB-4745-9E44-5761C7F323B7}" type="slidenum">
              <a:rPr lang="en-US" smtClean="0"/>
              <a:t>1</a:t>
            </a:fld>
            <a:endParaRPr lang="en-US"/>
          </a:p>
        </p:txBody>
      </p:sp>
    </p:spTree>
    <p:extLst>
      <p:ext uri="{BB962C8B-B14F-4D97-AF65-F5344CB8AC3E}">
        <p14:creationId xmlns:p14="http://schemas.microsoft.com/office/powerpoint/2010/main" val="118324905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8466" y="-8468"/>
            <a:ext cx="9169804" cy="6874935"/>
            <a:chOff x="-8466" y="-8468"/>
            <a:chExt cx="9169804" cy="6874935"/>
          </a:xfrm>
        </p:grpSpPr>
        <p:cxnSp>
          <p:nvCxnSpPr>
            <p:cNvPr id="17" name="Straight Connector 16"/>
            <p:cNvCxnSpPr/>
            <p:nvPr/>
          </p:nvCxnSpPr>
          <p:spPr>
            <a:xfrm flipV="1">
              <a:off x="5130830" y="4175605"/>
              <a:ext cx="4022475" cy="2682396"/>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042707"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sp>
          <p:nvSpPr>
            <p:cNvPr id="19" name="Freeform 18"/>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0" name="Freeform 19"/>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1" name="Freeform 20"/>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Freeform 21"/>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Freeform 22"/>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Freeform 23"/>
            <p:cNvSpPr/>
            <p:nvPr/>
          </p:nvSpPr>
          <p:spPr>
            <a:xfrm>
              <a:off x="8077231"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Freeform 24"/>
            <p:cNvSpPr/>
            <p:nvPr/>
          </p:nvSpPr>
          <p:spPr>
            <a:xfrm>
              <a:off x="8060297"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Freeform 27"/>
            <p:cNvSpPr/>
            <p:nvPr/>
          </p:nvSpPr>
          <p:spPr>
            <a:xfrm>
              <a:off x="-8466" y="-8468"/>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130595" y="2404534"/>
            <a:ext cx="5826719" cy="1646302"/>
          </a:xfrm>
        </p:spPr>
        <p:txBody>
          <a:bodyPr anchor="b">
            <a:noAutofit/>
          </a:bodyPr>
          <a:lstStyle>
            <a:lvl1pPr algn="r">
              <a:defRPr sz="540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130595" y="4050834"/>
            <a:ext cx="5826719"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pPr>
              <a:defRPr/>
            </a:pPr>
            <a:fld id="{74B7AEEF-C628-433F-A93F-3029FA75C484}" type="datetimeFigureOut">
              <a:rPr lang="en-US" smtClean="0"/>
              <a:pPr>
                <a:defRPr/>
              </a:pPr>
              <a:t>2/16/2020</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fld id="{7FF91B57-CB1F-4C4F-BABE-12C513124F9C}" type="slidenum">
              <a:rPr lang="en-US" altLang="en-US" smtClean="0"/>
              <a:pPr/>
              <a:t>‹#›</a:t>
            </a:fld>
            <a:endParaRPr lang="en-US" altLang="en-US"/>
          </a:p>
        </p:txBody>
      </p:sp>
    </p:spTree>
    <p:extLst>
      <p:ext uri="{BB962C8B-B14F-4D97-AF65-F5344CB8AC3E}">
        <p14:creationId xmlns:p14="http://schemas.microsoft.com/office/powerpoint/2010/main" val="40517163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3403600"/>
          </a:xfrm>
        </p:spPr>
        <p:txBody>
          <a:bodyPr anchor="ctr">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09600" y="4470400"/>
            <a:ext cx="6347714"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pPr>
              <a:defRPr/>
            </a:pPr>
            <a:fld id="{D62582ED-D21B-4543-9057-46DF65B48831}" type="datetimeFigureOut">
              <a:rPr lang="en-US" smtClean="0"/>
              <a:pPr>
                <a:defRPr/>
              </a:pPr>
              <a:t>2/16/2020</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fld id="{1E78935B-2FCF-41D2-9837-2B66C7301322}" type="slidenum">
              <a:rPr lang="en-US" altLang="en-US" smtClean="0"/>
              <a:pPr/>
              <a:t>‹#›</a:t>
            </a:fld>
            <a:endParaRPr lang="en-US" altLang="en-US"/>
          </a:p>
        </p:txBody>
      </p:sp>
    </p:spTree>
    <p:extLst>
      <p:ext uri="{BB962C8B-B14F-4D97-AF65-F5344CB8AC3E}">
        <p14:creationId xmlns:p14="http://schemas.microsoft.com/office/powerpoint/2010/main" val="36190104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101074" y="3632200"/>
            <a:ext cx="541980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09598" y="4470400"/>
            <a:ext cx="6347715"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pPr>
              <a:defRPr/>
            </a:pPr>
            <a:fld id="{D62582ED-D21B-4543-9057-46DF65B48831}" type="datetimeFigureOut">
              <a:rPr lang="en-US" smtClean="0"/>
              <a:pPr>
                <a:defRPr/>
              </a:pPr>
              <a:t>2/16/2020</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fld id="{1E78935B-2FCF-41D2-9837-2B66C7301322}" type="slidenum">
              <a:rPr lang="en-US" altLang="en-US" smtClean="0"/>
              <a:pPr/>
              <a:t>‹#›</a:t>
            </a:fld>
            <a:endParaRPr lang="en-US" altLang="en-US"/>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29381189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09598" y="1931988"/>
            <a:ext cx="6347715" cy="2595460"/>
          </a:xfrm>
        </p:spPr>
        <p:txBody>
          <a:bodyPr anchor="b">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pPr>
              <a:defRPr/>
            </a:pPr>
            <a:fld id="{D62582ED-D21B-4543-9057-46DF65B48831}" type="datetimeFigureOut">
              <a:rPr lang="en-US" smtClean="0"/>
              <a:pPr>
                <a:defRPr/>
              </a:pPr>
              <a:t>2/16/2020</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fld id="{1E78935B-2FCF-41D2-9837-2B66C7301322}" type="slidenum">
              <a:rPr lang="en-US" altLang="en-US" smtClean="0"/>
              <a:pPr/>
              <a:t>‹#›</a:t>
            </a:fld>
            <a:endParaRPr lang="en-US" altLang="en-US"/>
          </a:p>
        </p:txBody>
      </p:sp>
    </p:spTree>
    <p:extLst>
      <p:ext uri="{BB962C8B-B14F-4D97-AF65-F5344CB8AC3E}">
        <p14:creationId xmlns:p14="http://schemas.microsoft.com/office/powerpoint/2010/main" val="168159721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pPr>
              <a:defRPr/>
            </a:pPr>
            <a:fld id="{D62582ED-D21B-4543-9057-46DF65B48831}" type="datetimeFigureOut">
              <a:rPr lang="en-US" smtClean="0"/>
              <a:pPr>
                <a:defRPr/>
              </a:pPr>
              <a:t>2/16/2020</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fld id="{1E78935B-2FCF-41D2-9837-2B66C7301322}" type="slidenum">
              <a:rPr lang="en-US" altLang="en-US" smtClean="0"/>
              <a:pPr/>
              <a:t>‹#›</a:t>
            </a:fld>
            <a:endParaRPr lang="en-US" altLang="en-US"/>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06749435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15848" y="609600"/>
            <a:ext cx="6341465"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pPr>
              <a:defRPr/>
            </a:pPr>
            <a:fld id="{D62582ED-D21B-4543-9057-46DF65B48831}" type="datetimeFigureOut">
              <a:rPr lang="en-US" smtClean="0"/>
              <a:pPr>
                <a:defRPr/>
              </a:pPr>
              <a:t>2/16/2020</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fld id="{1E78935B-2FCF-41D2-9837-2B66C7301322}" type="slidenum">
              <a:rPr lang="en-US" altLang="en-US" smtClean="0"/>
              <a:pPr/>
              <a:t>‹#›</a:t>
            </a:fld>
            <a:endParaRPr lang="en-US" altLang="en-US"/>
          </a:p>
        </p:txBody>
      </p:sp>
    </p:spTree>
    <p:extLst>
      <p:ext uri="{BB962C8B-B14F-4D97-AF65-F5344CB8AC3E}">
        <p14:creationId xmlns:p14="http://schemas.microsoft.com/office/powerpoint/2010/main" val="204306757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pPr>
              <a:defRPr/>
            </a:pPr>
            <a:fld id="{B5307FE2-D119-4485-A164-3F3FACDC57C0}" type="datetimeFigureOut">
              <a:rPr lang="en-US" smtClean="0"/>
              <a:pPr>
                <a:defRPr/>
              </a:pPr>
              <a:t>2/16/2020</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fld id="{BE291544-F603-4A3F-999A-8A1FAB6F1669}" type="slidenum">
              <a:rPr lang="en-US" altLang="en-US" smtClean="0"/>
              <a:pPr/>
              <a:t>‹#›</a:t>
            </a:fld>
            <a:endParaRPr lang="en-US" altLang="en-US"/>
          </a:p>
        </p:txBody>
      </p:sp>
    </p:spTree>
    <p:extLst>
      <p:ext uri="{BB962C8B-B14F-4D97-AF65-F5344CB8AC3E}">
        <p14:creationId xmlns:p14="http://schemas.microsoft.com/office/powerpoint/2010/main" val="265281704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977312" y="609600"/>
            <a:ext cx="978812" cy="5251451"/>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609599" y="609600"/>
            <a:ext cx="5195026" cy="5251451"/>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pPr>
              <a:defRPr/>
            </a:pPr>
            <a:fld id="{F591A8B9-C45C-49F6-8ED0-0C54D405F53B}" type="datetimeFigureOut">
              <a:rPr lang="en-US" smtClean="0"/>
              <a:pPr>
                <a:defRPr/>
              </a:pPr>
              <a:t>2/16/2020</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fld id="{BA0CB69D-DE05-460B-BB04-149B3715AAB7}" type="slidenum">
              <a:rPr lang="en-US" altLang="en-US" smtClean="0"/>
              <a:pPr/>
              <a:t>‹#›</a:t>
            </a:fld>
            <a:endParaRPr lang="en-US" altLang="en-US"/>
          </a:p>
        </p:txBody>
      </p:sp>
    </p:spTree>
    <p:extLst>
      <p:ext uri="{BB962C8B-B14F-4D97-AF65-F5344CB8AC3E}">
        <p14:creationId xmlns:p14="http://schemas.microsoft.com/office/powerpoint/2010/main" val="3452998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pPr>
              <a:defRPr/>
            </a:pPr>
            <a:fld id="{BE04949A-2AC0-4C31-AC6D-4A720C0AF797}" type="datetimeFigureOut">
              <a:rPr lang="en-US" smtClean="0"/>
              <a:pPr>
                <a:defRPr/>
              </a:pPr>
              <a:t>2/16/2020</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fld id="{25DBA86E-1063-4517-9645-77C3DA77F028}" type="slidenum">
              <a:rPr lang="en-US" altLang="en-US" smtClean="0"/>
              <a:pPr/>
              <a:t>‹#›</a:t>
            </a:fld>
            <a:endParaRPr lang="en-US" altLang="en-US"/>
          </a:p>
        </p:txBody>
      </p:sp>
    </p:spTree>
    <p:extLst>
      <p:ext uri="{BB962C8B-B14F-4D97-AF65-F5344CB8AC3E}">
        <p14:creationId xmlns:p14="http://schemas.microsoft.com/office/powerpoint/2010/main" val="14933449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09598" y="2700868"/>
            <a:ext cx="6347715" cy="1826581"/>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09598" y="4527448"/>
            <a:ext cx="6347715"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pPr>
              <a:defRPr/>
            </a:pPr>
            <a:fld id="{A2A87A14-A618-4369-A6A7-F75C46CBBC75}" type="datetimeFigureOut">
              <a:rPr lang="en-US" smtClean="0"/>
              <a:pPr>
                <a:defRPr/>
              </a:pPr>
              <a:t>2/16/2020</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fld id="{7D7A3D9F-8FFE-4225-92F7-2D99F0474BAB}" type="slidenum">
              <a:rPr lang="en-US" altLang="en-US" smtClean="0"/>
              <a:pPr/>
              <a:t>‹#›</a:t>
            </a:fld>
            <a:endParaRPr lang="en-US" altLang="en-US"/>
          </a:p>
        </p:txBody>
      </p:sp>
    </p:spTree>
    <p:extLst>
      <p:ext uri="{BB962C8B-B14F-4D97-AF65-F5344CB8AC3E}">
        <p14:creationId xmlns:p14="http://schemas.microsoft.com/office/powerpoint/2010/main" val="28542324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1320800"/>
          </a:xfrm>
        </p:spPr>
        <p:txBody>
          <a:bodyPr/>
          <a:lstStyle/>
          <a:p>
            <a:r>
              <a:rPr lang="en-US"/>
              <a:t>Click to edit Master title style</a:t>
            </a:r>
            <a:endParaRPr lang="en-US" dirty="0"/>
          </a:p>
        </p:txBody>
      </p:sp>
      <p:sp>
        <p:nvSpPr>
          <p:cNvPr id="3" name="Content Placeholder 2"/>
          <p:cNvSpPr>
            <a:spLocks noGrp="1"/>
          </p:cNvSpPr>
          <p:nvPr>
            <p:ph sz="half" idx="1"/>
          </p:nvPr>
        </p:nvSpPr>
        <p:spPr>
          <a:xfrm>
            <a:off x="609600" y="2160589"/>
            <a:ext cx="3088109" cy="3880772"/>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3869204" y="2160590"/>
            <a:ext cx="3088110" cy="388077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pPr>
              <a:defRPr/>
            </a:pPr>
            <a:fld id="{E633B8AF-F278-4C67-A29F-9FDC8AD2A583}" type="datetimeFigureOut">
              <a:rPr lang="en-US" smtClean="0"/>
              <a:pPr>
                <a:defRPr/>
              </a:pPr>
              <a:t>2/16/2020</a:t>
            </a:fld>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fld id="{E4E0D8C8-A6A1-4157-8BBA-E855C98B6D38}" type="slidenum">
              <a:rPr lang="en-US" altLang="en-US" smtClean="0"/>
              <a:pPr/>
              <a:t>‹#›</a:t>
            </a:fld>
            <a:endParaRPr lang="en-US" altLang="en-US"/>
          </a:p>
        </p:txBody>
      </p:sp>
    </p:spTree>
    <p:extLst>
      <p:ext uri="{BB962C8B-B14F-4D97-AF65-F5344CB8AC3E}">
        <p14:creationId xmlns:p14="http://schemas.microsoft.com/office/powerpoint/2010/main" val="31306654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3" cy="1320800"/>
          </a:xfrm>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609599"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599" y="2737246"/>
            <a:ext cx="3090672"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3866640"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3866640" y="2737246"/>
            <a:ext cx="3090672"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pPr>
              <a:defRPr/>
            </a:pPr>
            <a:fld id="{0DC95747-B280-4312-8929-AA93773B6D98}" type="datetimeFigureOut">
              <a:rPr lang="en-US" smtClean="0"/>
              <a:pPr>
                <a:defRPr/>
              </a:pPr>
              <a:t>2/16/2020</a:t>
            </a:fld>
            <a:endParaRPr lang="en-US"/>
          </a:p>
        </p:txBody>
      </p:sp>
      <p:sp>
        <p:nvSpPr>
          <p:cNvPr id="8" name="Footer Placeholder 7"/>
          <p:cNvSpPr>
            <a:spLocks noGrp="1"/>
          </p:cNvSpPr>
          <p:nvPr>
            <p:ph type="ftr" sz="quarter" idx="11"/>
          </p:nvPr>
        </p:nvSpPr>
        <p:spPr/>
        <p:txBody>
          <a:bodyPr/>
          <a:lstStyle/>
          <a:p>
            <a:pPr>
              <a:defRPr/>
            </a:pPr>
            <a:endParaRPr lang="en-US"/>
          </a:p>
        </p:txBody>
      </p:sp>
      <p:sp>
        <p:nvSpPr>
          <p:cNvPr id="9" name="Slide Number Placeholder 8"/>
          <p:cNvSpPr>
            <a:spLocks noGrp="1"/>
          </p:cNvSpPr>
          <p:nvPr>
            <p:ph type="sldNum" sz="quarter" idx="12"/>
          </p:nvPr>
        </p:nvSpPr>
        <p:spPr/>
        <p:txBody>
          <a:bodyPr/>
          <a:lstStyle/>
          <a:p>
            <a:fld id="{C895F600-02C9-4179-96CC-4455265F7AA5}" type="slidenum">
              <a:rPr lang="en-US" altLang="en-US" smtClean="0"/>
              <a:pPr/>
              <a:t>‹#›</a:t>
            </a:fld>
            <a:endParaRPr lang="en-US" altLang="en-US"/>
          </a:p>
        </p:txBody>
      </p:sp>
    </p:spTree>
    <p:extLst>
      <p:ext uri="{BB962C8B-B14F-4D97-AF65-F5344CB8AC3E}">
        <p14:creationId xmlns:p14="http://schemas.microsoft.com/office/powerpoint/2010/main" val="34901618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4" cy="13208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pPr>
              <a:defRPr/>
            </a:pPr>
            <a:fld id="{D1BBC9D2-503E-4184-99F5-4058D069A2F6}" type="datetimeFigureOut">
              <a:rPr lang="en-US" smtClean="0"/>
              <a:pPr>
                <a:defRPr/>
              </a:pPr>
              <a:t>2/16/2020</a:t>
            </a:fld>
            <a:endParaRPr lang="en-US"/>
          </a:p>
        </p:txBody>
      </p:sp>
      <p:sp>
        <p:nvSpPr>
          <p:cNvPr id="4" name="Footer Placeholder 3"/>
          <p:cNvSpPr>
            <a:spLocks noGrp="1"/>
          </p:cNvSpPr>
          <p:nvPr>
            <p:ph type="ftr" sz="quarter" idx="11"/>
          </p:nvPr>
        </p:nvSpPr>
        <p:spPr/>
        <p:txBody>
          <a:bodyPr/>
          <a:lstStyle/>
          <a:p>
            <a:pPr>
              <a:defRPr/>
            </a:pPr>
            <a:endParaRPr lang="en-US"/>
          </a:p>
        </p:txBody>
      </p:sp>
      <p:sp>
        <p:nvSpPr>
          <p:cNvPr id="5" name="Slide Number Placeholder 4"/>
          <p:cNvSpPr>
            <a:spLocks noGrp="1"/>
          </p:cNvSpPr>
          <p:nvPr>
            <p:ph type="sldNum" sz="quarter" idx="12"/>
          </p:nvPr>
        </p:nvSpPr>
        <p:spPr/>
        <p:txBody>
          <a:bodyPr/>
          <a:lstStyle/>
          <a:p>
            <a:fld id="{19149DE2-B267-4798-95F4-D0A90F23EE96}" type="slidenum">
              <a:rPr lang="en-US" altLang="en-US" smtClean="0"/>
              <a:pPr/>
              <a:t>‹#›</a:t>
            </a:fld>
            <a:endParaRPr lang="en-US" altLang="en-US"/>
          </a:p>
        </p:txBody>
      </p:sp>
    </p:spTree>
    <p:extLst>
      <p:ext uri="{BB962C8B-B14F-4D97-AF65-F5344CB8AC3E}">
        <p14:creationId xmlns:p14="http://schemas.microsoft.com/office/powerpoint/2010/main" val="38954574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B5F8AD4C-6187-4765-A4A7-25C73C7676E1}" type="datetimeFigureOut">
              <a:rPr lang="en-US" smtClean="0"/>
              <a:pPr>
                <a:defRPr/>
              </a:pPr>
              <a:t>2/16/2020</a:t>
            </a:fld>
            <a:endParaRPr lang="en-US"/>
          </a:p>
        </p:txBody>
      </p:sp>
      <p:sp>
        <p:nvSpPr>
          <p:cNvPr id="3" name="Footer Placeholder 2"/>
          <p:cNvSpPr>
            <a:spLocks noGrp="1"/>
          </p:cNvSpPr>
          <p:nvPr>
            <p:ph type="ftr" sz="quarter" idx="11"/>
          </p:nvPr>
        </p:nvSpPr>
        <p:spPr/>
        <p:txBody>
          <a:bodyPr/>
          <a:lstStyle/>
          <a:p>
            <a:pPr>
              <a:defRPr/>
            </a:pPr>
            <a:endParaRPr lang="en-US"/>
          </a:p>
        </p:txBody>
      </p:sp>
      <p:sp>
        <p:nvSpPr>
          <p:cNvPr id="4" name="Slide Number Placeholder 3"/>
          <p:cNvSpPr>
            <a:spLocks noGrp="1"/>
          </p:cNvSpPr>
          <p:nvPr>
            <p:ph type="sldNum" sz="quarter" idx="12"/>
          </p:nvPr>
        </p:nvSpPr>
        <p:spPr/>
        <p:txBody>
          <a:bodyPr/>
          <a:lstStyle/>
          <a:p>
            <a:fld id="{5DFA897F-770A-4D2D-83DA-9456555AA739}" type="slidenum">
              <a:rPr lang="en-US" altLang="en-US" smtClean="0"/>
              <a:pPr/>
              <a:t>‹#›</a:t>
            </a:fld>
            <a:endParaRPr lang="en-US" altLang="en-US"/>
          </a:p>
        </p:txBody>
      </p:sp>
    </p:spTree>
    <p:extLst>
      <p:ext uri="{BB962C8B-B14F-4D97-AF65-F5344CB8AC3E}">
        <p14:creationId xmlns:p14="http://schemas.microsoft.com/office/powerpoint/2010/main" val="373020283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599" y="1498604"/>
            <a:ext cx="2790182" cy="1278466"/>
          </a:xfrm>
        </p:spPr>
        <p:txBody>
          <a:bodyPr anchor="b">
            <a:normAutofit/>
          </a:bodyPr>
          <a:lstStyle>
            <a:lvl1pPr>
              <a:defRPr sz="2000"/>
            </a:lvl1pPr>
          </a:lstStyle>
          <a:p>
            <a:r>
              <a:rPr lang="en-US"/>
              <a:t>Click to edit Master title style</a:t>
            </a:r>
            <a:endParaRPr lang="en-US" dirty="0"/>
          </a:p>
        </p:txBody>
      </p:sp>
      <p:sp>
        <p:nvSpPr>
          <p:cNvPr id="3" name="Content Placeholder 2"/>
          <p:cNvSpPr>
            <a:spLocks noGrp="1"/>
          </p:cNvSpPr>
          <p:nvPr>
            <p:ph idx="1"/>
          </p:nvPr>
        </p:nvSpPr>
        <p:spPr>
          <a:xfrm>
            <a:off x="3571275" y="514925"/>
            <a:ext cx="3386037" cy="552643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09599" y="2777069"/>
            <a:ext cx="2790182" cy="2584449"/>
          </a:xfrm>
        </p:spPr>
        <p:txBody>
          <a:bodyPr>
            <a:normAutofit/>
          </a:bodyPr>
          <a:lstStyle>
            <a:lvl1pPr marL="0" indent="0">
              <a:buNone/>
              <a:defRPr sz="14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pPr>
              <a:defRPr/>
            </a:pPr>
            <a:fld id="{E4B09DB7-30A2-4A8D-9B2D-025B9AE483C5}" type="datetimeFigureOut">
              <a:rPr lang="en-US" smtClean="0"/>
              <a:pPr>
                <a:defRPr/>
              </a:pPr>
              <a:t>2/16/2020</a:t>
            </a:fld>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fld id="{6514B0C8-D61F-479C-BD18-4BAE87D8DE96}" type="slidenum">
              <a:rPr lang="en-US" altLang="en-US" smtClean="0"/>
              <a:pPr/>
              <a:t>‹#›</a:t>
            </a:fld>
            <a:endParaRPr lang="en-US" altLang="en-US"/>
          </a:p>
        </p:txBody>
      </p:sp>
    </p:spTree>
    <p:extLst>
      <p:ext uri="{BB962C8B-B14F-4D97-AF65-F5344CB8AC3E}">
        <p14:creationId xmlns:p14="http://schemas.microsoft.com/office/powerpoint/2010/main" val="15915280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599" y="4800600"/>
            <a:ext cx="6347714"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09599" y="609600"/>
            <a:ext cx="6347714"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609599" y="5367338"/>
            <a:ext cx="6347714"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pPr>
              <a:defRPr/>
            </a:pPr>
            <a:fld id="{920665E2-F4AA-4575-8B52-928711864410}" type="datetimeFigureOut">
              <a:rPr lang="en-US" smtClean="0"/>
              <a:pPr>
                <a:defRPr/>
              </a:pPr>
              <a:t>2/16/2020</a:t>
            </a:fld>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fld id="{098621EF-275E-41D8-99E8-2571DED8EF83}" type="slidenum">
              <a:rPr lang="en-US" altLang="en-US" smtClean="0"/>
              <a:pPr/>
              <a:t>‹#›</a:t>
            </a:fld>
            <a:endParaRPr lang="en-US" altLang="en-US"/>
          </a:p>
        </p:txBody>
      </p:sp>
    </p:spTree>
    <p:extLst>
      <p:ext uri="{BB962C8B-B14F-4D97-AF65-F5344CB8AC3E}">
        <p14:creationId xmlns:p14="http://schemas.microsoft.com/office/powerpoint/2010/main" val="171075464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7" name="Group 16"/>
          <p:cNvGrpSpPr/>
          <p:nvPr/>
        </p:nvGrpSpPr>
        <p:grpSpPr>
          <a:xfrm>
            <a:off x="-8467" y="-8468"/>
            <a:ext cx="9169805" cy="6874935"/>
            <a:chOff x="-8467" y="-8468"/>
            <a:chExt cx="9169805" cy="6874935"/>
          </a:xfrm>
        </p:grpSpPr>
        <p:sp>
          <p:nvSpPr>
            <p:cNvPr id="7" name="Freeform 6"/>
            <p:cNvSpPr/>
            <p:nvPr/>
          </p:nvSpPr>
          <p:spPr>
            <a:xfrm>
              <a:off x="-8467" y="4013200"/>
              <a:ext cx="457200" cy="2853267"/>
            </a:xfrm>
            <a:custGeom>
              <a:avLst/>
              <a:gdLst/>
              <a:ahLst/>
              <a:cxnLst/>
              <a:rect l="l" t="t" r="r" b="b"/>
              <a:pathLst>
                <a:path w="457200" h="2853267">
                  <a:moveTo>
                    <a:pt x="0" y="0"/>
                  </a:moveTo>
                  <a:lnTo>
                    <a:pt x="457200" y="2853267"/>
                  </a:lnTo>
                  <a:lnTo>
                    <a:pt x="0" y="2844800"/>
                  </a:lnTo>
                  <a:cubicBezTo>
                    <a:pt x="2822" y="1905000"/>
                    <a:pt x="5645" y="965200"/>
                    <a:pt x="0" y="0"/>
                  </a:cubicBez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8" name="Straight Connector 7"/>
            <p:cNvCxnSpPr/>
            <p:nvPr/>
          </p:nvCxnSpPr>
          <p:spPr>
            <a:xfrm flipV="1">
              <a:off x="5130830" y="4175605"/>
              <a:ext cx="4022475" cy="2682396"/>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a:off x="7042707"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sp>
          <p:nvSpPr>
            <p:cNvPr id="10" name="Freeform 9"/>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10"/>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Freeform 11"/>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13" name="Freeform 12"/>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4" name="Freeform 13"/>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5" name="Freeform 14"/>
            <p:cNvSpPr/>
            <p:nvPr/>
          </p:nvSpPr>
          <p:spPr>
            <a:xfrm>
              <a:off x="8077231"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6" name="Freeform 15"/>
            <p:cNvSpPr/>
            <p:nvPr/>
          </p:nvSpPr>
          <p:spPr>
            <a:xfrm>
              <a:off x="8060297"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09599" y="609600"/>
            <a:ext cx="6347713" cy="13208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609599" y="2160590"/>
            <a:ext cx="6347714" cy="388077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5405258" y="6041363"/>
            <a:ext cx="684132" cy="365125"/>
          </a:xfrm>
          <a:prstGeom prst="rect">
            <a:avLst/>
          </a:prstGeom>
        </p:spPr>
        <p:txBody>
          <a:bodyPr vert="horz" lIns="91440" tIns="45720" rIns="91440" bIns="45720" rtlCol="0" anchor="ctr"/>
          <a:lstStyle>
            <a:lvl1pPr algn="r">
              <a:defRPr sz="900">
                <a:solidFill>
                  <a:schemeClr val="tx1">
                    <a:tint val="75000"/>
                  </a:schemeClr>
                </a:solidFill>
              </a:defRPr>
            </a:lvl1pPr>
          </a:lstStyle>
          <a:p>
            <a:pPr>
              <a:defRPr/>
            </a:pPr>
            <a:fld id="{D62582ED-D21B-4543-9057-46DF65B48831}" type="datetimeFigureOut">
              <a:rPr lang="en-US" smtClean="0"/>
              <a:pPr>
                <a:defRPr/>
              </a:pPr>
              <a:t>2/16/2020</a:t>
            </a:fld>
            <a:endParaRPr lang="en-US"/>
          </a:p>
        </p:txBody>
      </p:sp>
      <p:sp>
        <p:nvSpPr>
          <p:cNvPr id="5" name="Footer Placeholder 4"/>
          <p:cNvSpPr>
            <a:spLocks noGrp="1"/>
          </p:cNvSpPr>
          <p:nvPr>
            <p:ph type="ftr" sz="quarter" idx="3"/>
          </p:nvPr>
        </p:nvSpPr>
        <p:spPr>
          <a:xfrm>
            <a:off x="609599" y="6041363"/>
            <a:ext cx="4622973" cy="365125"/>
          </a:xfrm>
          <a:prstGeom prst="rect">
            <a:avLst/>
          </a:prstGeom>
        </p:spPr>
        <p:txBody>
          <a:bodyPr vert="horz" lIns="91440" tIns="45720" rIns="91440" bIns="45720" rtlCol="0" anchor="ctr"/>
          <a:lstStyle>
            <a:lvl1pPr algn="l">
              <a:defRPr sz="900">
                <a:solidFill>
                  <a:schemeClr val="tx1">
                    <a:tint val="75000"/>
                  </a:schemeClr>
                </a:solidFill>
              </a:defRPr>
            </a:lvl1pPr>
          </a:lstStyle>
          <a:p>
            <a:pPr>
              <a:defRPr/>
            </a:pPr>
            <a:endParaRPr lang="en-US"/>
          </a:p>
        </p:txBody>
      </p:sp>
      <p:sp>
        <p:nvSpPr>
          <p:cNvPr id="6" name="Slide Number Placeholder 5"/>
          <p:cNvSpPr>
            <a:spLocks noGrp="1"/>
          </p:cNvSpPr>
          <p:nvPr>
            <p:ph type="sldNum" sz="quarter" idx="4"/>
          </p:nvPr>
        </p:nvSpPr>
        <p:spPr>
          <a:xfrm>
            <a:off x="6444676" y="6041363"/>
            <a:ext cx="512638" cy="365125"/>
          </a:xfrm>
          <a:prstGeom prst="rect">
            <a:avLst/>
          </a:prstGeom>
        </p:spPr>
        <p:txBody>
          <a:bodyPr vert="horz" lIns="91440" tIns="45720" rIns="91440" bIns="45720" rtlCol="0" anchor="ctr"/>
          <a:lstStyle>
            <a:lvl1pPr algn="r">
              <a:defRPr sz="900">
                <a:solidFill>
                  <a:schemeClr val="accent1"/>
                </a:solidFill>
              </a:defRPr>
            </a:lvl1pPr>
          </a:lstStyle>
          <a:p>
            <a:fld id="{1E78935B-2FCF-41D2-9837-2B66C7301322}" type="slidenum">
              <a:rPr lang="en-US" altLang="en-US" smtClean="0"/>
              <a:pPr/>
              <a:t>‹#›</a:t>
            </a:fld>
            <a:endParaRPr lang="en-US" altLang="en-US"/>
          </a:p>
        </p:txBody>
      </p:sp>
    </p:spTree>
    <p:extLst>
      <p:ext uri="{BB962C8B-B14F-4D97-AF65-F5344CB8AC3E}">
        <p14:creationId xmlns:p14="http://schemas.microsoft.com/office/powerpoint/2010/main" val="1839039697"/>
      </p:ext>
    </p:extLst>
  </p:cSld>
  <p:clrMap bg1="lt1" tx1="dk1" bg2="lt2" tx2="dk2" accent1="accent1" accent2="accent2" accent3="accent3" accent4="accent4" accent5="accent5" accent6="accent6" hlink="hlink" folHlink="folHlink"/>
  <p:sldLayoutIdLst>
    <p:sldLayoutId id="2147483715" r:id="rId1"/>
    <p:sldLayoutId id="2147483716" r:id="rId2"/>
    <p:sldLayoutId id="2147483717" r:id="rId3"/>
    <p:sldLayoutId id="2147483718" r:id="rId4"/>
    <p:sldLayoutId id="2147483719" r:id="rId5"/>
    <p:sldLayoutId id="2147483720" r:id="rId6"/>
    <p:sldLayoutId id="2147483721" r:id="rId7"/>
    <p:sldLayoutId id="2147483722" r:id="rId8"/>
    <p:sldLayoutId id="2147483723" r:id="rId9"/>
    <p:sldLayoutId id="2147483724" r:id="rId10"/>
    <p:sldLayoutId id="2147483725" r:id="rId11"/>
    <p:sldLayoutId id="2147483726" r:id="rId12"/>
    <p:sldLayoutId id="2147483727" r:id="rId13"/>
    <p:sldLayoutId id="2147483728" r:id="rId14"/>
    <p:sldLayoutId id="2147483729" r:id="rId15"/>
    <p:sldLayoutId id="2147483730"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ingenier&#237;a@pablojimenez.net"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79512" y="1916832"/>
            <a:ext cx="7488832" cy="1646302"/>
          </a:xfrm>
        </p:spPr>
        <p:txBody>
          <a:bodyPr/>
          <a:lstStyle/>
          <a:p>
            <a:pPr algn="ctr"/>
            <a:r>
              <a:rPr lang="en-AU" dirty="0" err="1"/>
              <a:t>Gestionde</a:t>
            </a:r>
            <a:r>
              <a:rPr lang="en-AU" dirty="0"/>
              <a:t> </a:t>
            </a:r>
            <a:r>
              <a:rPr lang="en-AU" dirty="0" err="1"/>
              <a:t>Proyectos</a:t>
            </a:r>
            <a:r>
              <a:rPr lang="en-AU" dirty="0"/>
              <a:t> </a:t>
            </a:r>
            <a:r>
              <a:rPr lang="en-AU" dirty="0" err="1"/>
              <a:t>Agiles</a:t>
            </a:r>
            <a:endParaRPr lang="en-US" dirty="0"/>
          </a:p>
        </p:txBody>
      </p:sp>
      <p:sp>
        <p:nvSpPr>
          <p:cNvPr id="4" name="Subtitle 2"/>
          <p:cNvSpPr txBox="1">
            <a:spLocks/>
          </p:cNvSpPr>
          <p:nvPr/>
        </p:nvSpPr>
        <p:spPr>
          <a:xfrm>
            <a:off x="1115616" y="5157192"/>
            <a:ext cx="6108101" cy="838265"/>
          </a:xfrm>
          <a:prstGeom prst="rect">
            <a:avLst/>
          </a:prstGeom>
        </p:spPr>
        <p:txBody>
          <a:bodyPr vert="horz" lIns="68580" tIns="34290" rIns="68580" bIns="34290" rtlCol="0">
            <a:noAutofit/>
          </a:bodyPr>
          <a:lstStyle>
            <a:lvl1pPr marL="0" indent="0" algn="r" defTabSz="914400" rtl="0" eaLnBrk="1" latinLnBrk="0" hangingPunct="1">
              <a:lnSpc>
                <a:spcPct val="90000"/>
              </a:lnSpc>
              <a:spcBef>
                <a:spcPts val="1000"/>
              </a:spcBef>
              <a:buFont typeface="Arial" panose="020B0604020202020204" pitchFamily="34" charset="0"/>
              <a:buNone/>
              <a:defRPr sz="20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s-CR" sz="2100" dirty="0"/>
              <a:t>Lic. Fauricio A. Conejo Navarro, PMP</a:t>
            </a:r>
          </a:p>
          <a:p>
            <a:r>
              <a:rPr lang="es-CR" sz="2100" dirty="0">
                <a:hlinkClick r:id="rId3"/>
              </a:rPr>
              <a:t>grmack01@gmail.comt</a:t>
            </a:r>
            <a:endParaRPr lang="es-CR" sz="2100" dirty="0"/>
          </a:p>
          <a:p>
            <a:r>
              <a:rPr lang="es-CR" sz="2100" dirty="0"/>
              <a:t>c. 8316-5138</a:t>
            </a:r>
          </a:p>
          <a:p>
            <a:endParaRPr lang="en-US" sz="2100" dirty="0"/>
          </a:p>
        </p:txBody>
      </p:sp>
    </p:spTree>
    <p:extLst>
      <p:ext uri="{BB962C8B-B14F-4D97-AF65-F5344CB8AC3E}">
        <p14:creationId xmlns:p14="http://schemas.microsoft.com/office/powerpoint/2010/main" val="55486956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9" name="Group 8">
            <a:extLst>
              <a:ext uri="{FF2B5EF4-FFF2-40B4-BE49-F238E27FC236}">
                <a16:creationId xmlns:a16="http://schemas.microsoft.com/office/drawing/2014/main" id="{609316A9-990D-4EC3-A671-70EE5C1493A4}"/>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8467"/>
            <a:ext cx="9144001" cy="6866467"/>
            <a:chOff x="0" y="-8467"/>
            <a:chExt cx="12192000" cy="6866467"/>
          </a:xfrm>
        </p:grpSpPr>
        <p:cxnSp>
          <p:nvCxnSpPr>
            <p:cNvPr id="10" name="Straight Connector 9">
              <a:extLst>
                <a:ext uri="{FF2B5EF4-FFF2-40B4-BE49-F238E27FC236}">
                  <a16:creationId xmlns:a16="http://schemas.microsoft.com/office/drawing/2014/main" id="{9B0C6109-9159-49CA-AD7A-F9035539DB7F}"/>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11" name="Straight Connector 10">
              <a:extLst>
                <a:ext uri="{FF2B5EF4-FFF2-40B4-BE49-F238E27FC236}">
                  <a16:creationId xmlns:a16="http://schemas.microsoft.com/office/drawing/2014/main" id="{686F14F5-308C-4EB6-87AB-05DE9501B1AA}"/>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12" name="Rectangle 23">
              <a:extLst>
                <a:ext uri="{FF2B5EF4-FFF2-40B4-BE49-F238E27FC236}">
                  <a16:creationId xmlns:a16="http://schemas.microsoft.com/office/drawing/2014/main" id="{BA032363-A188-47C5-9D59-9B788809DCD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3" name="Rectangle 25">
              <a:extLst>
                <a:ext uri="{FF2B5EF4-FFF2-40B4-BE49-F238E27FC236}">
                  <a16:creationId xmlns:a16="http://schemas.microsoft.com/office/drawing/2014/main" id="{2C4077DF-6BB9-4069-AD28-6B1664EBB06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4" name="Isosceles Triangle 13">
              <a:extLst>
                <a:ext uri="{FF2B5EF4-FFF2-40B4-BE49-F238E27FC236}">
                  <a16:creationId xmlns:a16="http://schemas.microsoft.com/office/drawing/2014/main" id="{1D2B8B50-3419-41ED-9A9F-3CF9EEBBD3F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15" name="Rectangle 27">
              <a:extLst>
                <a:ext uri="{FF2B5EF4-FFF2-40B4-BE49-F238E27FC236}">
                  <a16:creationId xmlns:a16="http://schemas.microsoft.com/office/drawing/2014/main" id="{5C640498-2E73-4FA2-BEB6-C3596A458C8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6" name="Rectangle 28">
              <a:extLst>
                <a:ext uri="{FF2B5EF4-FFF2-40B4-BE49-F238E27FC236}">
                  <a16:creationId xmlns:a16="http://schemas.microsoft.com/office/drawing/2014/main" id="{3240EEFC-4112-4C39-A816-C815774F6D6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7" name="Rectangle 29">
              <a:extLst>
                <a:ext uri="{FF2B5EF4-FFF2-40B4-BE49-F238E27FC236}">
                  <a16:creationId xmlns:a16="http://schemas.microsoft.com/office/drawing/2014/main" id="{ADF362B0-03EA-4800-9FAA-9F128587E42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8" name="Isosceles Triangle 17">
              <a:extLst>
                <a:ext uri="{FF2B5EF4-FFF2-40B4-BE49-F238E27FC236}">
                  <a16:creationId xmlns:a16="http://schemas.microsoft.com/office/drawing/2014/main" id="{0BA84559-2F4C-4795-9246-4C563F942DB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a:extLst>
                <a:ext uri="{FF2B5EF4-FFF2-40B4-BE49-F238E27FC236}">
                  <a16:creationId xmlns:a16="http://schemas.microsoft.com/office/drawing/2014/main" id="{FA77A1AA-CA47-4A91-A0A1-0A8CE31A985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1" name="Rectangle 20">
            <a:extLst>
              <a:ext uri="{FF2B5EF4-FFF2-40B4-BE49-F238E27FC236}">
                <a16:creationId xmlns:a16="http://schemas.microsoft.com/office/drawing/2014/main" id="{03E8462A-FEBA-4848-81CC-3F8DA3E477B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1714"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3" name="Group 22">
            <a:extLst>
              <a:ext uri="{FF2B5EF4-FFF2-40B4-BE49-F238E27FC236}">
                <a16:creationId xmlns:a16="http://schemas.microsoft.com/office/drawing/2014/main" id="{2109F83F-40FE-4DB3-84CC-09FB3340D06D}"/>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8467"/>
            <a:ext cx="9144001" cy="6866467"/>
            <a:chOff x="0" y="-8467"/>
            <a:chExt cx="12192000" cy="6866467"/>
          </a:xfrm>
        </p:grpSpPr>
        <p:cxnSp>
          <p:nvCxnSpPr>
            <p:cNvPr id="24" name="Straight Connector 23">
              <a:extLst>
                <a:ext uri="{FF2B5EF4-FFF2-40B4-BE49-F238E27FC236}">
                  <a16:creationId xmlns:a16="http://schemas.microsoft.com/office/drawing/2014/main" id="{1DE492D7-C3C3-48FF-80C8-37021EA0262F}"/>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5" name="Rectangle 23">
              <a:extLst>
                <a:ext uri="{FF2B5EF4-FFF2-40B4-BE49-F238E27FC236}">
                  <a16:creationId xmlns:a16="http://schemas.microsoft.com/office/drawing/2014/main" id="{0B30FF97-2E9A-490A-AED2-90BA2E0EC17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a:extLst>
                <a:ext uri="{FF2B5EF4-FFF2-40B4-BE49-F238E27FC236}">
                  <a16:creationId xmlns:a16="http://schemas.microsoft.com/office/drawing/2014/main" id="{B6D53C7D-A312-47B6-A66A-230A19CFACA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a:extLst>
                <a:ext uri="{FF2B5EF4-FFF2-40B4-BE49-F238E27FC236}">
                  <a16:creationId xmlns:a16="http://schemas.microsoft.com/office/drawing/2014/main" id="{9329D58C-0D2E-4A2B-AD6A-9CEE506784A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a:extLst>
                <a:ext uri="{FF2B5EF4-FFF2-40B4-BE49-F238E27FC236}">
                  <a16:creationId xmlns:a16="http://schemas.microsoft.com/office/drawing/2014/main" id="{9D446EDE-C690-4461-8BF2-7634808FC8B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a:extLst>
                <a:ext uri="{FF2B5EF4-FFF2-40B4-BE49-F238E27FC236}">
                  <a16:creationId xmlns:a16="http://schemas.microsoft.com/office/drawing/2014/main" id="{323F3D34-6531-4AD7-A8C6-195A090281A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a:extLst>
                <a:ext uri="{FF2B5EF4-FFF2-40B4-BE49-F238E27FC236}">
                  <a16:creationId xmlns:a16="http://schemas.microsoft.com/office/drawing/2014/main" id="{B9B0AE3F-2350-435F-A9B0-C310BF87638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a:extLst>
                <a:ext uri="{FF2B5EF4-FFF2-40B4-BE49-F238E27FC236}">
                  <a16:creationId xmlns:a16="http://schemas.microsoft.com/office/drawing/2014/main" id="{4EFA655C-9E50-4C14-A89E-AD7B648E4E2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2" name="Isosceles Triangle 31">
              <a:extLst>
                <a:ext uri="{FF2B5EF4-FFF2-40B4-BE49-F238E27FC236}">
                  <a16:creationId xmlns:a16="http://schemas.microsoft.com/office/drawing/2014/main" id="{3E843863-7D25-4C01-9A17-E817CB6D998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34" name="Rectangle 33">
            <a:extLst>
              <a:ext uri="{FF2B5EF4-FFF2-40B4-BE49-F238E27FC236}">
                <a16:creationId xmlns:a16="http://schemas.microsoft.com/office/drawing/2014/main" id="{7941F9B1-B01B-4A84-89D9-B169AEB4E45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57759" y="480060"/>
            <a:ext cx="8428482" cy="5897880"/>
          </a:xfrm>
          <a:prstGeom prst="rect">
            <a:avLst/>
          </a:prstGeom>
          <a:solidFill>
            <a:srgbClr val="FFFFFF"/>
          </a:solidFill>
          <a:ln w="9525">
            <a:noFill/>
          </a:ln>
          <a:effectLst>
            <a:outerShdw blurRad="63500" dist="17780" dir="5400000" algn="t" rotWithShape="0">
              <a:prstClr val="black">
                <a:alpha val="4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Content Placeholder 3">
            <a:extLst>
              <a:ext uri="{FF2B5EF4-FFF2-40B4-BE49-F238E27FC236}">
                <a16:creationId xmlns:a16="http://schemas.microsoft.com/office/drawing/2014/main" id="{C1DB3AF4-67FB-409B-84C6-85B34B6486DF}"/>
              </a:ext>
            </a:extLst>
          </p:cNvPr>
          <p:cNvPicPr>
            <a:picLocks noGrp="1" noChangeAspect="1"/>
          </p:cNvPicPr>
          <p:nvPr>
            <p:ph idx="1"/>
          </p:nvPr>
        </p:nvPicPr>
        <p:blipFill>
          <a:blip r:embed="rId2"/>
          <a:stretch>
            <a:fillRect/>
          </a:stretch>
        </p:blipFill>
        <p:spPr>
          <a:xfrm>
            <a:off x="844731" y="1311562"/>
            <a:ext cx="7455945" cy="4231249"/>
          </a:xfrm>
          <a:prstGeom prst="rect">
            <a:avLst/>
          </a:prstGeom>
        </p:spPr>
      </p:pic>
    </p:spTree>
    <p:extLst>
      <p:ext uri="{BB962C8B-B14F-4D97-AF65-F5344CB8AC3E}">
        <p14:creationId xmlns:p14="http://schemas.microsoft.com/office/powerpoint/2010/main" val="151460971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66" name="Group 65">
            <a:extLst>
              <a:ext uri="{FF2B5EF4-FFF2-40B4-BE49-F238E27FC236}">
                <a16:creationId xmlns:a16="http://schemas.microsoft.com/office/drawing/2014/main" id="{609316A9-990D-4EC3-A671-70EE5C1493A4}"/>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8467"/>
            <a:ext cx="9144001" cy="6866467"/>
            <a:chOff x="0" y="-8467"/>
            <a:chExt cx="12192000" cy="6866467"/>
          </a:xfrm>
        </p:grpSpPr>
        <p:cxnSp>
          <p:nvCxnSpPr>
            <p:cNvPr id="67" name="Straight Connector 66">
              <a:extLst>
                <a:ext uri="{FF2B5EF4-FFF2-40B4-BE49-F238E27FC236}">
                  <a16:creationId xmlns:a16="http://schemas.microsoft.com/office/drawing/2014/main" id="{9B0C6109-9159-49CA-AD7A-F9035539DB7F}"/>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68" name="Straight Connector 67">
              <a:extLst>
                <a:ext uri="{FF2B5EF4-FFF2-40B4-BE49-F238E27FC236}">
                  <a16:creationId xmlns:a16="http://schemas.microsoft.com/office/drawing/2014/main" id="{686F14F5-308C-4EB6-87AB-05DE9501B1AA}"/>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69" name="Rectangle 23">
              <a:extLst>
                <a:ext uri="{FF2B5EF4-FFF2-40B4-BE49-F238E27FC236}">
                  <a16:creationId xmlns:a16="http://schemas.microsoft.com/office/drawing/2014/main" id="{BA032363-A188-47C5-9D59-9B788809DCD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70" name="Rectangle 25">
              <a:extLst>
                <a:ext uri="{FF2B5EF4-FFF2-40B4-BE49-F238E27FC236}">
                  <a16:creationId xmlns:a16="http://schemas.microsoft.com/office/drawing/2014/main" id="{2C4077DF-6BB9-4069-AD28-6B1664EBB06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71" name="Isosceles Triangle 70">
              <a:extLst>
                <a:ext uri="{FF2B5EF4-FFF2-40B4-BE49-F238E27FC236}">
                  <a16:creationId xmlns:a16="http://schemas.microsoft.com/office/drawing/2014/main" id="{1D2B8B50-3419-41ED-9A9F-3CF9EEBBD3F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72" name="Rectangle 27">
              <a:extLst>
                <a:ext uri="{FF2B5EF4-FFF2-40B4-BE49-F238E27FC236}">
                  <a16:creationId xmlns:a16="http://schemas.microsoft.com/office/drawing/2014/main" id="{5C640498-2E73-4FA2-BEB6-C3596A458C8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73" name="Rectangle 28">
              <a:extLst>
                <a:ext uri="{FF2B5EF4-FFF2-40B4-BE49-F238E27FC236}">
                  <a16:creationId xmlns:a16="http://schemas.microsoft.com/office/drawing/2014/main" id="{3240EEFC-4112-4C39-A816-C815774F6D6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74" name="Rectangle 29">
              <a:extLst>
                <a:ext uri="{FF2B5EF4-FFF2-40B4-BE49-F238E27FC236}">
                  <a16:creationId xmlns:a16="http://schemas.microsoft.com/office/drawing/2014/main" id="{ADF362B0-03EA-4800-9FAA-9F128587E42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75" name="Isosceles Triangle 74">
              <a:extLst>
                <a:ext uri="{FF2B5EF4-FFF2-40B4-BE49-F238E27FC236}">
                  <a16:creationId xmlns:a16="http://schemas.microsoft.com/office/drawing/2014/main" id="{0BA84559-2F4C-4795-9246-4C563F942DB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76" name="Isosceles Triangle 75">
              <a:extLst>
                <a:ext uri="{FF2B5EF4-FFF2-40B4-BE49-F238E27FC236}">
                  <a16:creationId xmlns:a16="http://schemas.microsoft.com/office/drawing/2014/main" id="{FA77A1AA-CA47-4A91-A0A1-0A8CE31A985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78" name="Rectangle 77">
            <a:extLst>
              <a:ext uri="{FF2B5EF4-FFF2-40B4-BE49-F238E27FC236}">
                <a16:creationId xmlns:a16="http://schemas.microsoft.com/office/drawing/2014/main" id="{03E8462A-FEBA-4848-81CC-3F8DA3E477B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1714"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0" name="Group 79">
            <a:extLst>
              <a:ext uri="{FF2B5EF4-FFF2-40B4-BE49-F238E27FC236}">
                <a16:creationId xmlns:a16="http://schemas.microsoft.com/office/drawing/2014/main" id="{2109F83F-40FE-4DB3-84CC-09FB3340D06D}"/>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8467"/>
            <a:ext cx="9144001" cy="6866467"/>
            <a:chOff x="0" y="-8467"/>
            <a:chExt cx="12192000" cy="6866467"/>
          </a:xfrm>
        </p:grpSpPr>
        <p:cxnSp>
          <p:nvCxnSpPr>
            <p:cNvPr id="81" name="Straight Connector 80">
              <a:extLst>
                <a:ext uri="{FF2B5EF4-FFF2-40B4-BE49-F238E27FC236}">
                  <a16:creationId xmlns:a16="http://schemas.microsoft.com/office/drawing/2014/main" id="{1DE492D7-C3C3-48FF-80C8-37021EA0262F}"/>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82" name="Rectangle 23">
              <a:extLst>
                <a:ext uri="{FF2B5EF4-FFF2-40B4-BE49-F238E27FC236}">
                  <a16:creationId xmlns:a16="http://schemas.microsoft.com/office/drawing/2014/main" id="{0B30FF97-2E9A-490A-AED2-90BA2E0EC17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83" name="Rectangle 25">
              <a:extLst>
                <a:ext uri="{FF2B5EF4-FFF2-40B4-BE49-F238E27FC236}">
                  <a16:creationId xmlns:a16="http://schemas.microsoft.com/office/drawing/2014/main" id="{B6D53C7D-A312-47B6-A66A-230A19CFACA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84" name="Isosceles Triangle 83">
              <a:extLst>
                <a:ext uri="{FF2B5EF4-FFF2-40B4-BE49-F238E27FC236}">
                  <a16:creationId xmlns:a16="http://schemas.microsoft.com/office/drawing/2014/main" id="{9329D58C-0D2E-4A2B-AD6A-9CEE506784A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85" name="Rectangle 27">
              <a:extLst>
                <a:ext uri="{FF2B5EF4-FFF2-40B4-BE49-F238E27FC236}">
                  <a16:creationId xmlns:a16="http://schemas.microsoft.com/office/drawing/2014/main" id="{9D446EDE-C690-4461-8BF2-7634808FC8B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86" name="Rectangle 28">
              <a:extLst>
                <a:ext uri="{FF2B5EF4-FFF2-40B4-BE49-F238E27FC236}">
                  <a16:creationId xmlns:a16="http://schemas.microsoft.com/office/drawing/2014/main" id="{323F3D34-6531-4AD7-A8C6-195A090281A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87" name="Rectangle 29">
              <a:extLst>
                <a:ext uri="{FF2B5EF4-FFF2-40B4-BE49-F238E27FC236}">
                  <a16:creationId xmlns:a16="http://schemas.microsoft.com/office/drawing/2014/main" id="{B9B0AE3F-2350-435F-A9B0-C310BF87638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88" name="Isosceles Triangle 87">
              <a:extLst>
                <a:ext uri="{FF2B5EF4-FFF2-40B4-BE49-F238E27FC236}">
                  <a16:creationId xmlns:a16="http://schemas.microsoft.com/office/drawing/2014/main" id="{4EFA655C-9E50-4C14-A89E-AD7B648E4E2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89" name="Isosceles Triangle 88">
              <a:extLst>
                <a:ext uri="{FF2B5EF4-FFF2-40B4-BE49-F238E27FC236}">
                  <a16:creationId xmlns:a16="http://schemas.microsoft.com/office/drawing/2014/main" id="{3E843863-7D25-4C01-9A17-E817CB6D998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91" name="Rectangle 90">
            <a:extLst>
              <a:ext uri="{FF2B5EF4-FFF2-40B4-BE49-F238E27FC236}">
                <a16:creationId xmlns:a16="http://schemas.microsoft.com/office/drawing/2014/main" id="{7941F9B1-B01B-4A84-89D9-B169AEB4E45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57759" y="480060"/>
            <a:ext cx="8428482" cy="5897880"/>
          </a:xfrm>
          <a:prstGeom prst="rect">
            <a:avLst/>
          </a:prstGeom>
          <a:solidFill>
            <a:srgbClr val="FFFFFF"/>
          </a:solidFill>
          <a:ln w="9525">
            <a:noFill/>
          </a:ln>
          <a:effectLst>
            <a:outerShdw blurRad="63500" dist="17780" dir="5400000" algn="t" rotWithShape="0">
              <a:prstClr val="black">
                <a:alpha val="4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Content Placeholder 3">
            <a:extLst>
              <a:ext uri="{FF2B5EF4-FFF2-40B4-BE49-F238E27FC236}">
                <a16:creationId xmlns:a16="http://schemas.microsoft.com/office/drawing/2014/main" id="{5B1138C1-3753-4331-985A-4452A2F1B04A}"/>
              </a:ext>
            </a:extLst>
          </p:cNvPr>
          <p:cNvPicPr>
            <a:picLocks noGrp="1" noChangeAspect="1"/>
          </p:cNvPicPr>
          <p:nvPr>
            <p:ph idx="1"/>
          </p:nvPr>
        </p:nvPicPr>
        <p:blipFill rotWithShape="1">
          <a:blip r:embed="rId2"/>
          <a:srcRect r="4822" b="3"/>
          <a:stretch/>
        </p:blipFill>
        <p:spPr>
          <a:xfrm>
            <a:off x="844731" y="1243612"/>
            <a:ext cx="7455945" cy="4367150"/>
          </a:xfrm>
          <a:prstGeom prst="rect">
            <a:avLst/>
          </a:prstGeom>
        </p:spPr>
      </p:pic>
    </p:spTree>
    <p:extLst>
      <p:ext uri="{BB962C8B-B14F-4D97-AF65-F5344CB8AC3E}">
        <p14:creationId xmlns:p14="http://schemas.microsoft.com/office/powerpoint/2010/main" val="311672962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9" name="Group 8">
            <a:extLst>
              <a:ext uri="{FF2B5EF4-FFF2-40B4-BE49-F238E27FC236}">
                <a16:creationId xmlns:a16="http://schemas.microsoft.com/office/drawing/2014/main" id="{609316A9-990D-4EC3-A671-70EE5C1493A4}"/>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8467"/>
            <a:ext cx="9144001" cy="6866467"/>
            <a:chOff x="0" y="-8467"/>
            <a:chExt cx="12192000" cy="6866467"/>
          </a:xfrm>
        </p:grpSpPr>
        <p:cxnSp>
          <p:nvCxnSpPr>
            <p:cNvPr id="10" name="Straight Connector 9">
              <a:extLst>
                <a:ext uri="{FF2B5EF4-FFF2-40B4-BE49-F238E27FC236}">
                  <a16:creationId xmlns:a16="http://schemas.microsoft.com/office/drawing/2014/main" id="{9B0C6109-9159-49CA-AD7A-F9035539DB7F}"/>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11" name="Straight Connector 10">
              <a:extLst>
                <a:ext uri="{FF2B5EF4-FFF2-40B4-BE49-F238E27FC236}">
                  <a16:creationId xmlns:a16="http://schemas.microsoft.com/office/drawing/2014/main" id="{686F14F5-308C-4EB6-87AB-05DE9501B1AA}"/>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12" name="Rectangle 23">
              <a:extLst>
                <a:ext uri="{FF2B5EF4-FFF2-40B4-BE49-F238E27FC236}">
                  <a16:creationId xmlns:a16="http://schemas.microsoft.com/office/drawing/2014/main" id="{BA032363-A188-47C5-9D59-9B788809DCD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3" name="Rectangle 25">
              <a:extLst>
                <a:ext uri="{FF2B5EF4-FFF2-40B4-BE49-F238E27FC236}">
                  <a16:creationId xmlns:a16="http://schemas.microsoft.com/office/drawing/2014/main" id="{2C4077DF-6BB9-4069-AD28-6B1664EBB06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4" name="Isosceles Triangle 13">
              <a:extLst>
                <a:ext uri="{FF2B5EF4-FFF2-40B4-BE49-F238E27FC236}">
                  <a16:creationId xmlns:a16="http://schemas.microsoft.com/office/drawing/2014/main" id="{1D2B8B50-3419-41ED-9A9F-3CF9EEBBD3F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15" name="Rectangle 27">
              <a:extLst>
                <a:ext uri="{FF2B5EF4-FFF2-40B4-BE49-F238E27FC236}">
                  <a16:creationId xmlns:a16="http://schemas.microsoft.com/office/drawing/2014/main" id="{5C640498-2E73-4FA2-BEB6-C3596A458C8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6" name="Rectangle 28">
              <a:extLst>
                <a:ext uri="{FF2B5EF4-FFF2-40B4-BE49-F238E27FC236}">
                  <a16:creationId xmlns:a16="http://schemas.microsoft.com/office/drawing/2014/main" id="{3240EEFC-4112-4C39-A816-C815774F6D6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7" name="Rectangle 29">
              <a:extLst>
                <a:ext uri="{FF2B5EF4-FFF2-40B4-BE49-F238E27FC236}">
                  <a16:creationId xmlns:a16="http://schemas.microsoft.com/office/drawing/2014/main" id="{ADF362B0-03EA-4800-9FAA-9F128587E42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8" name="Isosceles Triangle 17">
              <a:extLst>
                <a:ext uri="{FF2B5EF4-FFF2-40B4-BE49-F238E27FC236}">
                  <a16:creationId xmlns:a16="http://schemas.microsoft.com/office/drawing/2014/main" id="{0BA84559-2F4C-4795-9246-4C563F942DB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a:extLst>
                <a:ext uri="{FF2B5EF4-FFF2-40B4-BE49-F238E27FC236}">
                  <a16:creationId xmlns:a16="http://schemas.microsoft.com/office/drawing/2014/main" id="{FA77A1AA-CA47-4A91-A0A1-0A8CE31A985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1" name="Rectangle 20">
            <a:extLst>
              <a:ext uri="{FF2B5EF4-FFF2-40B4-BE49-F238E27FC236}">
                <a16:creationId xmlns:a16="http://schemas.microsoft.com/office/drawing/2014/main" id="{03E8462A-FEBA-4848-81CC-3F8DA3E477B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1714"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3" name="Group 22">
            <a:extLst>
              <a:ext uri="{FF2B5EF4-FFF2-40B4-BE49-F238E27FC236}">
                <a16:creationId xmlns:a16="http://schemas.microsoft.com/office/drawing/2014/main" id="{2109F83F-40FE-4DB3-84CC-09FB3340D06D}"/>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8467"/>
            <a:ext cx="9144001" cy="6866467"/>
            <a:chOff x="0" y="-8467"/>
            <a:chExt cx="12192000" cy="6866467"/>
          </a:xfrm>
        </p:grpSpPr>
        <p:cxnSp>
          <p:nvCxnSpPr>
            <p:cNvPr id="24" name="Straight Connector 23">
              <a:extLst>
                <a:ext uri="{FF2B5EF4-FFF2-40B4-BE49-F238E27FC236}">
                  <a16:creationId xmlns:a16="http://schemas.microsoft.com/office/drawing/2014/main" id="{1DE492D7-C3C3-48FF-80C8-37021EA0262F}"/>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5" name="Rectangle 23">
              <a:extLst>
                <a:ext uri="{FF2B5EF4-FFF2-40B4-BE49-F238E27FC236}">
                  <a16:creationId xmlns:a16="http://schemas.microsoft.com/office/drawing/2014/main" id="{0B30FF97-2E9A-490A-AED2-90BA2E0EC17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a:extLst>
                <a:ext uri="{FF2B5EF4-FFF2-40B4-BE49-F238E27FC236}">
                  <a16:creationId xmlns:a16="http://schemas.microsoft.com/office/drawing/2014/main" id="{B6D53C7D-A312-47B6-A66A-230A19CFACA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a:extLst>
                <a:ext uri="{FF2B5EF4-FFF2-40B4-BE49-F238E27FC236}">
                  <a16:creationId xmlns:a16="http://schemas.microsoft.com/office/drawing/2014/main" id="{9329D58C-0D2E-4A2B-AD6A-9CEE506784A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a:extLst>
                <a:ext uri="{FF2B5EF4-FFF2-40B4-BE49-F238E27FC236}">
                  <a16:creationId xmlns:a16="http://schemas.microsoft.com/office/drawing/2014/main" id="{9D446EDE-C690-4461-8BF2-7634808FC8B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a:extLst>
                <a:ext uri="{FF2B5EF4-FFF2-40B4-BE49-F238E27FC236}">
                  <a16:creationId xmlns:a16="http://schemas.microsoft.com/office/drawing/2014/main" id="{323F3D34-6531-4AD7-A8C6-195A090281A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a:extLst>
                <a:ext uri="{FF2B5EF4-FFF2-40B4-BE49-F238E27FC236}">
                  <a16:creationId xmlns:a16="http://schemas.microsoft.com/office/drawing/2014/main" id="{B9B0AE3F-2350-435F-A9B0-C310BF87638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a:extLst>
                <a:ext uri="{FF2B5EF4-FFF2-40B4-BE49-F238E27FC236}">
                  <a16:creationId xmlns:a16="http://schemas.microsoft.com/office/drawing/2014/main" id="{4EFA655C-9E50-4C14-A89E-AD7B648E4E2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2" name="Isosceles Triangle 31">
              <a:extLst>
                <a:ext uri="{FF2B5EF4-FFF2-40B4-BE49-F238E27FC236}">
                  <a16:creationId xmlns:a16="http://schemas.microsoft.com/office/drawing/2014/main" id="{3E843863-7D25-4C01-9A17-E817CB6D998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34" name="Rectangle 33">
            <a:extLst>
              <a:ext uri="{FF2B5EF4-FFF2-40B4-BE49-F238E27FC236}">
                <a16:creationId xmlns:a16="http://schemas.microsoft.com/office/drawing/2014/main" id="{7941F9B1-B01B-4A84-89D9-B169AEB4E45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57759" y="480060"/>
            <a:ext cx="8428482" cy="5897880"/>
          </a:xfrm>
          <a:prstGeom prst="rect">
            <a:avLst/>
          </a:prstGeom>
          <a:solidFill>
            <a:srgbClr val="FFFFFF"/>
          </a:solidFill>
          <a:ln w="9525">
            <a:noFill/>
          </a:ln>
          <a:effectLst>
            <a:outerShdw blurRad="63500" dist="17780" dir="5400000" algn="t" rotWithShape="0">
              <a:prstClr val="black">
                <a:alpha val="4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Content Placeholder 3">
            <a:extLst>
              <a:ext uri="{FF2B5EF4-FFF2-40B4-BE49-F238E27FC236}">
                <a16:creationId xmlns:a16="http://schemas.microsoft.com/office/drawing/2014/main" id="{38FC09AE-B73E-4E00-9CB1-0B0356B41431}"/>
              </a:ext>
            </a:extLst>
          </p:cNvPr>
          <p:cNvPicPr>
            <a:picLocks noGrp="1" noChangeAspect="1"/>
          </p:cNvPicPr>
          <p:nvPr>
            <p:ph idx="1"/>
          </p:nvPr>
        </p:nvPicPr>
        <p:blipFill>
          <a:blip r:embed="rId2"/>
          <a:stretch>
            <a:fillRect/>
          </a:stretch>
        </p:blipFill>
        <p:spPr>
          <a:xfrm>
            <a:off x="844731" y="1507281"/>
            <a:ext cx="7455945" cy="3839811"/>
          </a:xfrm>
          <a:prstGeom prst="rect">
            <a:avLst/>
          </a:prstGeom>
        </p:spPr>
      </p:pic>
    </p:spTree>
    <p:extLst>
      <p:ext uri="{BB962C8B-B14F-4D97-AF65-F5344CB8AC3E}">
        <p14:creationId xmlns:p14="http://schemas.microsoft.com/office/powerpoint/2010/main" val="410284185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9" name="Group 8">
            <a:extLst>
              <a:ext uri="{FF2B5EF4-FFF2-40B4-BE49-F238E27FC236}">
                <a16:creationId xmlns:a16="http://schemas.microsoft.com/office/drawing/2014/main" id="{609316A9-990D-4EC3-A671-70EE5C1493A4}"/>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8467"/>
            <a:ext cx="9144001" cy="6866467"/>
            <a:chOff x="0" y="-8467"/>
            <a:chExt cx="12192000" cy="6866467"/>
          </a:xfrm>
        </p:grpSpPr>
        <p:cxnSp>
          <p:nvCxnSpPr>
            <p:cNvPr id="10" name="Straight Connector 9">
              <a:extLst>
                <a:ext uri="{FF2B5EF4-FFF2-40B4-BE49-F238E27FC236}">
                  <a16:creationId xmlns:a16="http://schemas.microsoft.com/office/drawing/2014/main" id="{9B0C6109-9159-49CA-AD7A-F9035539DB7F}"/>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11" name="Straight Connector 10">
              <a:extLst>
                <a:ext uri="{FF2B5EF4-FFF2-40B4-BE49-F238E27FC236}">
                  <a16:creationId xmlns:a16="http://schemas.microsoft.com/office/drawing/2014/main" id="{686F14F5-308C-4EB6-87AB-05DE9501B1AA}"/>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12" name="Rectangle 23">
              <a:extLst>
                <a:ext uri="{FF2B5EF4-FFF2-40B4-BE49-F238E27FC236}">
                  <a16:creationId xmlns:a16="http://schemas.microsoft.com/office/drawing/2014/main" id="{BA032363-A188-47C5-9D59-9B788809DCD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3" name="Rectangle 25">
              <a:extLst>
                <a:ext uri="{FF2B5EF4-FFF2-40B4-BE49-F238E27FC236}">
                  <a16:creationId xmlns:a16="http://schemas.microsoft.com/office/drawing/2014/main" id="{2C4077DF-6BB9-4069-AD28-6B1664EBB06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4" name="Isosceles Triangle 13">
              <a:extLst>
                <a:ext uri="{FF2B5EF4-FFF2-40B4-BE49-F238E27FC236}">
                  <a16:creationId xmlns:a16="http://schemas.microsoft.com/office/drawing/2014/main" id="{1D2B8B50-3419-41ED-9A9F-3CF9EEBBD3F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15" name="Rectangle 27">
              <a:extLst>
                <a:ext uri="{FF2B5EF4-FFF2-40B4-BE49-F238E27FC236}">
                  <a16:creationId xmlns:a16="http://schemas.microsoft.com/office/drawing/2014/main" id="{5C640498-2E73-4FA2-BEB6-C3596A458C8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6" name="Rectangle 28">
              <a:extLst>
                <a:ext uri="{FF2B5EF4-FFF2-40B4-BE49-F238E27FC236}">
                  <a16:creationId xmlns:a16="http://schemas.microsoft.com/office/drawing/2014/main" id="{3240EEFC-4112-4C39-A816-C815774F6D6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7" name="Rectangle 29">
              <a:extLst>
                <a:ext uri="{FF2B5EF4-FFF2-40B4-BE49-F238E27FC236}">
                  <a16:creationId xmlns:a16="http://schemas.microsoft.com/office/drawing/2014/main" id="{ADF362B0-03EA-4800-9FAA-9F128587E42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8" name="Isosceles Triangle 17">
              <a:extLst>
                <a:ext uri="{FF2B5EF4-FFF2-40B4-BE49-F238E27FC236}">
                  <a16:creationId xmlns:a16="http://schemas.microsoft.com/office/drawing/2014/main" id="{0BA84559-2F4C-4795-9246-4C563F942DB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a:extLst>
                <a:ext uri="{FF2B5EF4-FFF2-40B4-BE49-F238E27FC236}">
                  <a16:creationId xmlns:a16="http://schemas.microsoft.com/office/drawing/2014/main" id="{FA77A1AA-CA47-4A91-A0A1-0A8CE31A985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1" name="Rectangle 20">
            <a:extLst>
              <a:ext uri="{FF2B5EF4-FFF2-40B4-BE49-F238E27FC236}">
                <a16:creationId xmlns:a16="http://schemas.microsoft.com/office/drawing/2014/main" id="{35002F6C-0142-4BD1-B14C-B2A8BE2BC11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280"/>
            <a:ext cx="9144000" cy="6858000"/>
          </a:xfrm>
          <a:prstGeom prst="rect">
            <a:avLst/>
          </a:prstGeom>
          <a:solidFill>
            <a:srgbClr val="4962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Rectangle 22">
            <a:extLst>
              <a:ext uri="{FF2B5EF4-FFF2-40B4-BE49-F238E27FC236}">
                <a16:creationId xmlns:a16="http://schemas.microsoft.com/office/drawing/2014/main" id="{889F2A4C-8C64-4700-8689-78F60398466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57759" y="480060"/>
            <a:ext cx="8428482" cy="5897880"/>
          </a:xfrm>
          <a:prstGeom prst="rect">
            <a:avLst/>
          </a:prstGeom>
          <a:solidFill>
            <a:srgbClr val="FFFFFF"/>
          </a:solidFill>
          <a:ln>
            <a:solidFill>
              <a:srgbClr val="49626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Content Placeholder 3">
            <a:extLst>
              <a:ext uri="{FF2B5EF4-FFF2-40B4-BE49-F238E27FC236}">
                <a16:creationId xmlns:a16="http://schemas.microsoft.com/office/drawing/2014/main" id="{D900DDCF-3D3F-41B0-87CD-1B3D36FC2E79}"/>
              </a:ext>
            </a:extLst>
          </p:cNvPr>
          <p:cNvPicPr>
            <a:picLocks noGrp="1" noChangeAspect="1"/>
          </p:cNvPicPr>
          <p:nvPr>
            <p:ph idx="1"/>
          </p:nvPr>
        </p:nvPicPr>
        <p:blipFill>
          <a:blip r:embed="rId2"/>
          <a:stretch>
            <a:fillRect/>
          </a:stretch>
        </p:blipFill>
        <p:spPr>
          <a:xfrm>
            <a:off x="840359" y="1867868"/>
            <a:ext cx="7469940" cy="3137375"/>
          </a:xfrm>
          <a:prstGeom prst="rect">
            <a:avLst/>
          </a:prstGeom>
        </p:spPr>
      </p:pic>
    </p:spTree>
    <p:extLst>
      <p:ext uri="{BB962C8B-B14F-4D97-AF65-F5344CB8AC3E}">
        <p14:creationId xmlns:p14="http://schemas.microsoft.com/office/powerpoint/2010/main" val="341200442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692BF6-B66D-4154-84DF-2121D6013868}"/>
              </a:ext>
            </a:extLst>
          </p:cNvPr>
          <p:cNvSpPr>
            <a:spLocks noGrp="1"/>
          </p:cNvSpPr>
          <p:nvPr>
            <p:ph type="title"/>
          </p:nvPr>
        </p:nvSpPr>
        <p:spPr/>
        <p:txBody>
          <a:bodyPr/>
          <a:lstStyle/>
          <a:p>
            <a:r>
              <a:rPr lang="en-US" dirty="0"/>
              <a:t>Historia de Scrumban</a:t>
            </a:r>
          </a:p>
        </p:txBody>
      </p:sp>
      <p:sp>
        <p:nvSpPr>
          <p:cNvPr id="3" name="Content Placeholder 2">
            <a:extLst>
              <a:ext uri="{FF2B5EF4-FFF2-40B4-BE49-F238E27FC236}">
                <a16:creationId xmlns:a16="http://schemas.microsoft.com/office/drawing/2014/main" id="{19F660F0-1122-4DCC-B1AB-6C37CCF313EB}"/>
              </a:ext>
            </a:extLst>
          </p:cNvPr>
          <p:cNvSpPr>
            <a:spLocks noGrp="1"/>
          </p:cNvSpPr>
          <p:nvPr>
            <p:ph idx="1"/>
          </p:nvPr>
        </p:nvSpPr>
        <p:spPr/>
        <p:txBody>
          <a:bodyPr>
            <a:normAutofit/>
          </a:bodyPr>
          <a:lstStyle/>
          <a:p>
            <a:pPr marL="0" indent="0">
              <a:buNone/>
            </a:pPr>
            <a:r>
              <a:rPr lang="es-ES" dirty="0"/>
              <a:t>Scrumban es un marco de desarrollo de software que aprovecha elementos de Scrum mientras usa Kanban para impulsar la mejora continua. El primer artículo sobre Scrumban describió varios niveles de transición de Scrum a Kanban. Corey Ladas escribió un artículo sobre el tema en 2009.</a:t>
            </a:r>
            <a:br>
              <a:rPr lang="es-ES" dirty="0"/>
            </a:br>
            <a:br>
              <a:rPr lang="es-ES" dirty="0"/>
            </a:br>
            <a:r>
              <a:rPr lang="es-ES" dirty="0"/>
              <a:t>Scrumban enfatiza principios y prácticas que no son parte de la base tradicional de Scrum.</a:t>
            </a:r>
            <a:br>
              <a:rPr lang="es-ES" dirty="0"/>
            </a:br>
            <a:br>
              <a:rPr lang="es-ES" dirty="0"/>
            </a:br>
            <a:r>
              <a:rPr lang="es-ES" dirty="0"/>
              <a:t>El concepto original detrás de Scrumban, desarrollado por Corey Ladas, fue un estado de transición para los equipos de Scrum que se mudaron a Kanban. </a:t>
            </a:r>
            <a:endParaRPr lang="en-US" dirty="0"/>
          </a:p>
        </p:txBody>
      </p:sp>
    </p:spTree>
    <p:extLst>
      <p:ext uri="{BB962C8B-B14F-4D97-AF65-F5344CB8AC3E}">
        <p14:creationId xmlns:p14="http://schemas.microsoft.com/office/powerpoint/2010/main" val="271274488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9" name="Group 8">
            <a:extLst>
              <a:ext uri="{FF2B5EF4-FFF2-40B4-BE49-F238E27FC236}">
                <a16:creationId xmlns:a16="http://schemas.microsoft.com/office/drawing/2014/main" id="{609316A9-990D-4EC3-A671-70EE5C1493A4}"/>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8467"/>
            <a:ext cx="9144001" cy="6866467"/>
            <a:chOff x="0" y="-8467"/>
            <a:chExt cx="12192000" cy="6866467"/>
          </a:xfrm>
        </p:grpSpPr>
        <p:cxnSp>
          <p:nvCxnSpPr>
            <p:cNvPr id="10" name="Straight Connector 9">
              <a:extLst>
                <a:ext uri="{FF2B5EF4-FFF2-40B4-BE49-F238E27FC236}">
                  <a16:creationId xmlns:a16="http://schemas.microsoft.com/office/drawing/2014/main" id="{9B0C6109-9159-49CA-AD7A-F9035539DB7F}"/>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11" name="Straight Connector 10">
              <a:extLst>
                <a:ext uri="{FF2B5EF4-FFF2-40B4-BE49-F238E27FC236}">
                  <a16:creationId xmlns:a16="http://schemas.microsoft.com/office/drawing/2014/main" id="{686F14F5-308C-4EB6-87AB-05DE9501B1AA}"/>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12" name="Rectangle 23">
              <a:extLst>
                <a:ext uri="{FF2B5EF4-FFF2-40B4-BE49-F238E27FC236}">
                  <a16:creationId xmlns:a16="http://schemas.microsoft.com/office/drawing/2014/main" id="{BA032363-A188-47C5-9D59-9B788809DCD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3" name="Rectangle 25">
              <a:extLst>
                <a:ext uri="{FF2B5EF4-FFF2-40B4-BE49-F238E27FC236}">
                  <a16:creationId xmlns:a16="http://schemas.microsoft.com/office/drawing/2014/main" id="{2C4077DF-6BB9-4069-AD28-6B1664EBB06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4" name="Isosceles Triangle 13">
              <a:extLst>
                <a:ext uri="{FF2B5EF4-FFF2-40B4-BE49-F238E27FC236}">
                  <a16:creationId xmlns:a16="http://schemas.microsoft.com/office/drawing/2014/main" id="{1D2B8B50-3419-41ED-9A9F-3CF9EEBBD3F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15" name="Rectangle 27">
              <a:extLst>
                <a:ext uri="{FF2B5EF4-FFF2-40B4-BE49-F238E27FC236}">
                  <a16:creationId xmlns:a16="http://schemas.microsoft.com/office/drawing/2014/main" id="{5C640498-2E73-4FA2-BEB6-C3596A458C8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6" name="Rectangle 28">
              <a:extLst>
                <a:ext uri="{FF2B5EF4-FFF2-40B4-BE49-F238E27FC236}">
                  <a16:creationId xmlns:a16="http://schemas.microsoft.com/office/drawing/2014/main" id="{3240EEFC-4112-4C39-A816-C815774F6D6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7" name="Rectangle 29">
              <a:extLst>
                <a:ext uri="{FF2B5EF4-FFF2-40B4-BE49-F238E27FC236}">
                  <a16:creationId xmlns:a16="http://schemas.microsoft.com/office/drawing/2014/main" id="{ADF362B0-03EA-4800-9FAA-9F128587E42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8" name="Isosceles Triangle 17">
              <a:extLst>
                <a:ext uri="{FF2B5EF4-FFF2-40B4-BE49-F238E27FC236}">
                  <a16:creationId xmlns:a16="http://schemas.microsoft.com/office/drawing/2014/main" id="{0BA84559-2F4C-4795-9246-4C563F942DB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a:extLst>
                <a:ext uri="{FF2B5EF4-FFF2-40B4-BE49-F238E27FC236}">
                  <a16:creationId xmlns:a16="http://schemas.microsoft.com/office/drawing/2014/main" id="{FA77A1AA-CA47-4A91-A0A1-0A8CE31A985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1" name="Rectangle 20">
            <a:extLst>
              <a:ext uri="{FF2B5EF4-FFF2-40B4-BE49-F238E27FC236}">
                <a16:creationId xmlns:a16="http://schemas.microsoft.com/office/drawing/2014/main" id="{35002F6C-0142-4BD1-B14C-B2A8BE2BC11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280"/>
            <a:ext cx="9144000" cy="6858000"/>
          </a:xfrm>
          <a:prstGeom prst="rect">
            <a:avLst/>
          </a:prstGeom>
          <a:solidFill>
            <a:srgbClr val="444D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Rectangle 22">
            <a:extLst>
              <a:ext uri="{FF2B5EF4-FFF2-40B4-BE49-F238E27FC236}">
                <a16:creationId xmlns:a16="http://schemas.microsoft.com/office/drawing/2014/main" id="{889F2A4C-8C64-4700-8689-78F60398466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57759" y="480060"/>
            <a:ext cx="8428482" cy="5897880"/>
          </a:xfrm>
          <a:prstGeom prst="rect">
            <a:avLst/>
          </a:prstGeom>
          <a:solidFill>
            <a:srgbClr val="FFFFFF"/>
          </a:solidFill>
          <a:ln>
            <a:solidFill>
              <a:srgbClr val="444D3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Content Placeholder 3">
            <a:extLst>
              <a:ext uri="{FF2B5EF4-FFF2-40B4-BE49-F238E27FC236}">
                <a16:creationId xmlns:a16="http://schemas.microsoft.com/office/drawing/2014/main" id="{3B1327B1-90F5-4449-ACE8-66C783A8205C}"/>
              </a:ext>
            </a:extLst>
          </p:cNvPr>
          <p:cNvPicPr>
            <a:picLocks noGrp="1" noChangeAspect="1"/>
          </p:cNvPicPr>
          <p:nvPr>
            <p:ph idx="1"/>
          </p:nvPr>
        </p:nvPicPr>
        <p:blipFill>
          <a:blip r:embed="rId2"/>
          <a:stretch>
            <a:fillRect/>
          </a:stretch>
        </p:blipFill>
        <p:spPr>
          <a:xfrm>
            <a:off x="840359" y="1158225"/>
            <a:ext cx="7469940" cy="4556662"/>
          </a:xfrm>
          <a:prstGeom prst="rect">
            <a:avLst/>
          </a:prstGeom>
        </p:spPr>
      </p:pic>
    </p:spTree>
    <p:extLst>
      <p:ext uri="{BB962C8B-B14F-4D97-AF65-F5344CB8AC3E}">
        <p14:creationId xmlns:p14="http://schemas.microsoft.com/office/powerpoint/2010/main" val="267053959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3" name="Rectangle 72">
            <a:extLst>
              <a:ext uri="{FF2B5EF4-FFF2-40B4-BE49-F238E27FC236}">
                <a16:creationId xmlns:a16="http://schemas.microsoft.com/office/drawing/2014/main" id="{9F4444CE-BC8D-4D61-B303-4C05614E62A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 name="Rectangle 74">
            <a:extLst>
              <a:ext uri="{FF2B5EF4-FFF2-40B4-BE49-F238E27FC236}">
                <a16:creationId xmlns:a16="http://schemas.microsoft.com/office/drawing/2014/main" id="{62423CA5-E2E1-4789-B759-9906C1C9406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3"/>
            <a:ext cx="3495094"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77" name="Isosceles Triangle 76">
            <a:extLst>
              <a:ext uri="{FF2B5EF4-FFF2-40B4-BE49-F238E27FC236}">
                <a16:creationId xmlns:a16="http://schemas.microsoft.com/office/drawing/2014/main" id="{73772B81-181F-48B7-8826-4D9686D15DF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3495095" y="-3"/>
            <a:ext cx="792559" cy="6858001"/>
          </a:xfrm>
          <a:prstGeom prst="triangle">
            <a:avLst>
              <a:gd name="adj" fmla="val 100000"/>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dirty="0"/>
          </a:p>
        </p:txBody>
      </p:sp>
      <p:sp>
        <p:nvSpPr>
          <p:cNvPr id="13314" name="Title 1"/>
          <p:cNvSpPr>
            <a:spLocks noGrp="1"/>
          </p:cNvSpPr>
          <p:nvPr>
            <p:ph type="title"/>
          </p:nvPr>
        </p:nvSpPr>
        <p:spPr>
          <a:xfrm>
            <a:off x="505315" y="643467"/>
            <a:ext cx="3152284" cy="1375608"/>
          </a:xfrm>
        </p:spPr>
        <p:txBody>
          <a:bodyPr anchor="ctr">
            <a:normAutofit/>
          </a:bodyPr>
          <a:lstStyle/>
          <a:p>
            <a:pPr eaLnBrk="1" hangingPunct="1"/>
            <a:r>
              <a:rPr lang="es-CR" altLang="en-US">
                <a:solidFill>
                  <a:schemeClr val="bg1"/>
                </a:solidFill>
              </a:rPr>
              <a:t>Origen de los proyectos</a:t>
            </a:r>
            <a:endParaRPr lang="en-US" altLang="en-US">
              <a:solidFill>
                <a:schemeClr val="bg1"/>
              </a:solidFill>
            </a:endParaRPr>
          </a:p>
        </p:txBody>
      </p:sp>
      <p:sp>
        <p:nvSpPr>
          <p:cNvPr id="13315" name="Content Placeholder 2"/>
          <p:cNvSpPr>
            <a:spLocks noGrp="1"/>
          </p:cNvSpPr>
          <p:nvPr>
            <p:ph idx="1"/>
          </p:nvPr>
        </p:nvSpPr>
        <p:spPr>
          <a:xfrm>
            <a:off x="505315" y="2160590"/>
            <a:ext cx="2980457" cy="3440110"/>
          </a:xfrm>
        </p:spPr>
        <p:txBody>
          <a:bodyPr>
            <a:normAutofit/>
          </a:bodyPr>
          <a:lstStyle/>
          <a:p>
            <a:pPr eaLnBrk="1" hangingPunct="1">
              <a:lnSpc>
                <a:spcPct val="90000"/>
              </a:lnSpc>
            </a:pPr>
            <a:endParaRPr lang="es-CR" altLang="en-US">
              <a:solidFill>
                <a:schemeClr val="bg1"/>
              </a:solidFill>
            </a:endParaRPr>
          </a:p>
          <a:p>
            <a:pPr eaLnBrk="1" hangingPunct="1">
              <a:lnSpc>
                <a:spcPct val="90000"/>
              </a:lnSpc>
            </a:pPr>
            <a:r>
              <a:rPr lang="es-CR" altLang="en-US">
                <a:solidFill>
                  <a:schemeClr val="bg1"/>
                </a:solidFill>
              </a:rPr>
              <a:t>Identificación del problema</a:t>
            </a:r>
          </a:p>
          <a:p>
            <a:pPr eaLnBrk="1" hangingPunct="1">
              <a:lnSpc>
                <a:spcPct val="90000"/>
              </a:lnSpc>
            </a:pPr>
            <a:endParaRPr lang="es-CR" altLang="en-US">
              <a:solidFill>
                <a:schemeClr val="bg1"/>
              </a:solidFill>
            </a:endParaRPr>
          </a:p>
          <a:p>
            <a:pPr eaLnBrk="1" hangingPunct="1">
              <a:lnSpc>
                <a:spcPct val="90000"/>
              </a:lnSpc>
            </a:pPr>
            <a:r>
              <a:rPr lang="es-CR" altLang="en-US">
                <a:solidFill>
                  <a:schemeClr val="bg1"/>
                </a:solidFill>
              </a:rPr>
              <a:t>Oportunidades de negocio</a:t>
            </a:r>
          </a:p>
          <a:p>
            <a:pPr eaLnBrk="1" hangingPunct="1">
              <a:lnSpc>
                <a:spcPct val="90000"/>
              </a:lnSpc>
            </a:pPr>
            <a:endParaRPr lang="es-CR" altLang="en-US">
              <a:solidFill>
                <a:schemeClr val="bg1"/>
              </a:solidFill>
            </a:endParaRPr>
          </a:p>
          <a:p>
            <a:pPr eaLnBrk="1" hangingPunct="1">
              <a:lnSpc>
                <a:spcPct val="90000"/>
              </a:lnSpc>
            </a:pPr>
            <a:r>
              <a:rPr lang="es-CR" altLang="en-US">
                <a:solidFill>
                  <a:schemeClr val="bg1"/>
                </a:solidFill>
              </a:rPr>
              <a:t>Captación de recursos </a:t>
            </a:r>
          </a:p>
          <a:p>
            <a:pPr lvl="1" eaLnBrk="1" hangingPunct="1">
              <a:lnSpc>
                <a:spcPct val="90000"/>
              </a:lnSpc>
            </a:pPr>
            <a:r>
              <a:rPr lang="es-CR" altLang="en-US">
                <a:solidFill>
                  <a:schemeClr val="bg1"/>
                </a:solidFill>
              </a:rPr>
              <a:t>Nacional </a:t>
            </a:r>
          </a:p>
          <a:p>
            <a:pPr lvl="1" eaLnBrk="1" hangingPunct="1">
              <a:lnSpc>
                <a:spcPct val="90000"/>
              </a:lnSpc>
            </a:pPr>
            <a:r>
              <a:rPr lang="es-CR" altLang="en-US">
                <a:solidFill>
                  <a:schemeClr val="bg1"/>
                </a:solidFill>
              </a:rPr>
              <a:t>Extranjero</a:t>
            </a:r>
            <a:endParaRPr lang="en-US" altLang="en-US">
              <a:solidFill>
                <a:schemeClr val="bg1"/>
              </a:solidFill>
            </a:endParaRPr>
          </a:p>
        </p:txBody>
      </p:sp>
      <p:pic>
        <p:nvPicPr>
          <p:cNvPr id="13316" name="Picture 3" descr="red_redes.gif"/>
          <p:cNvPicPr>
            <a:picLocks noChangeAspect="1"/>
          </p:cNvPicPr>
          <p:nvPr/>
        </p:nvPicPr>
        <p:blipFill>
          <a:blip r:embed="rId2">
            <a:extLst>
              <a:ext uri="{28A0092B-C50C-407E-A947-70E740481C1C}">
                <a14:useLocalDpi xmlns:a14="http://schemas.microsoft.com/office/drawing/2010/main" val="0"/>
              </a:ext>
            </a:extLst>
          </a:blip>
          <a:stretch>
            <a:fillRect/>
          </a:stretch>
        </p:blipFill>
        <p:spPr bwMode="auto">
          <a:xfrm>
            <a:off x="4572000" y="1815399"/>
            <a:ext cx="3857625" cy="3214687"/>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9" name="Isosceles Triangle 78">
            <a:extLst>
              <a:ext uri="{FF2B5EF4-FFF2-40B4-BE49-F238E27FC236}">
                <a16:creationId xmlns:a16="http://schemas.microsoft.com/office/drawing/2014/main" id="{B2205F6E-03C6-4E92-877C-E2482F6599A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816772" y="4013200"/>
            <a:ext cx="336549"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54" name="Group 53">
            <a:extLst>
              <a:ext uri="{FF2B5EF4-FFF2-40B4-BE49-F238E27FC236}">
                <a16:creationId xmlns:a16="http://schemas.microsoft.com/office/drawing/2014/main" id="{A4D026A2-7476-44B0-9648-BB98882F7BA3}"/>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8467"/>
            <a:ext cx="9144001" cy="6866467"/>
            <a:chOff x="0" y="-8467"/>
            <a:chExt cx="12192000" cy="6866467"/>
          </a:xfrm>
        </p:grpSpPr>
        <p:cxnSp>
          <p:nvCxnSpPr>
            <p:cNvPr id="55" name="Straight Connector 54">
              <a:extLst>
                <a:ext uri="{FF2B5EF4-FFF2-40B4-BE49-F238E27FC236}">
                  <a16:creationId xmlns:a16="http://schemas.microsoft.com/office/drawing/2014/main" id="{48F8FC21-0A44-4045-95A1-B7935DBC603D}"/>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56" name="Straight Connector 55">
              <a:extLst>
                <a:ext uri="{FF2B5EF4-FFF2-40B4-BE49-F238E27FC236}">
                  <a16:creationId xmlns:a16="http://schemas.microsoft.com/office/drawing/2014/main" id="{0209B962-CD29-4D46-A7B0-10F6C7CF1C0F}"/>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57" name="Rectangle 23">
              <a:extLst>
                <a:ext uri="{FF2B5EF4-FFF2-40B4-BE49-F238E27FC236}">
                  <a16:creationId xmlns:a16="http://schemas.microsoft.com/office/drawing/2014/main" id="{CC8D40CF-4D47-411D-A8B7-0E4B29E9832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58" name="Rectangle 25">
              <a:extLst>
                <a:ext uri="{FF2B5EF4-FFF2-40B4-BE49-F238E27FC236}">
                  <a16:creationId xmlns:a16="http://schemas.microsoft.com/office/drawing/2014/main" id="{9B48A2AD-5257-4384-A7F5-A1EE4E6883A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59" name="Isosceles Triangle 58">
              <a:extLst>
                <a:ext uri="{FF2B5EF4-FFF2-40B4-BE49-F238E27FC236}">
                  <a16:creationId xmlns:a16="http://schemas.microsoft.com/office/drawing/2014/main" id="{04C26DE3-844C-47DA-831E-E7D7BF617EC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60" name="Rectangle 27">
              <a:extLst>
                <a:ext uri="{FF2B5EF4-FFF2-40B4-BE49-F238E27FC236}">
                  <a16:creationId xmlns:a16="http://schemas.microsoft.com/office/drawing/2014/main" id="{922D975E-0684-4AA6-9FB7-929B250D538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61" name="Rectangle 28">
              <a:extLst>
                <a:ext uri="{FF2B5EF4-FFF2-40B4-BE49-F238E27FC236}">
                  <a16:creationId xmlns:a16="http://schemas.microsoft.com/office/drawing/2014/main" id="{38ED5A9A-F0C7-4547-BC1E-22FC89BD26D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62" name="Rectangle 29">
              <a:extLst>
                <a:ext uri="{FF2B5EF4-FFF2-40B4-BE49-F238E27FC236}">
                  <a16:creationId xmlns:a16="http://schemas.microsoft.com/office/drawing/2014/main" id="{2D743765-A245-4349-A5CE-4AB5F078F91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63" name="Isosceles Triangle 62">
              <a:extLst>
                <a:ext uri="{FF2B5EF4-FFF2-40B4-BE49-F238E27FC236}">
                  <a16:creationId xmlns:a16="http://schemas.microsoft.com/office/drawing/2014/main" id="{0AF7217B-D042-44D2-9FC7-71FAB6651A4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64" name="Isosceles Triangle 63">
              <a:extLst>
                <a:ext uri="{FF2B5EF4-FFF2-40B4-BE49-F238E27FC236}">
                  <a16:creationId xmlns:a16="http://schemas.microsoft.com/office/drawing/2014/main" id="{1CC9171B-8BEB-48B1-B9BE-E9584522D07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4013200"/>
              <a:ext cx="448733" cy="2844800"/>
            </a:xfrm>
            <a:prstGeom prst="triangle">
              <a:avLst>
                <a:gd name="adj" fmla="val 0"/>
              </a:avLst>
            </a:pr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66" name="Rectangle 65">
            <a:extLst>
              <a:ext uri="{FF2B5EF4-FFF2-40B4-BE49-F238E27FC236}">
                <a16:creationId xmlns:a16="http://schemas.microsoft.com/office/drawing/2014/main" id="{03E8462A-FEBA-4848-81CC-3F8DA3E477B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1714"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8" name="Group 67">
            <a:extLst>
              <a:ext uri="{FF2B5EF4-FFF2-40B4-BE49-F238E27FC236}">
                <a16:creationId xmlns:a16="http://schemas.microsoft.com/office/drawing/2014/main" id="{2109F83F-40FE-4DB3-84CC-09FB3340D06D}"/>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8467"/>
            <a:ext cx="9144001" cy="6866467"/>
            <a:chOff x="0" y="-8467"/>
            <a:chExt cx="12192000" cy="6866467"/>
          </a:xfrm>
        </p:grpSpPr>
        <p:cxnSp>
          <p:nvCxnSpPr>
            <p:cNvPr id="69" name="Straight Connector 68">
              <a:extLst>
                <a:ext uri="{FF2B5EF4-FFF2-40B4-BE49-F238E27FC236}">
                  <a16:creationId xmlns:a16="http://schemas.microsoft.com/office/drawing/2014/main" id="{1DE492D7-C3C3-48FF-80C8-37021EA0262F}"/>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70" name="Rectangle 23">
              <a:extLst>
                <a:ext uri="{FF2B5EF4-FFF2-40B4-BE49-F238E27FC236}">
                  <a16:creationId xmlns:a16="http://schemas.microsoft.com/office/drawing/2014/main" id="{0B30FF97-2E9A-490A-AED2-90BA2E0EC17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71" name="Rectangle 25">
              <a:extLst>
                <a:ext uri="{FF2B5EF4-FFF2-40B4-BE49-F238E27FC236}">
                  <a16:creationId xmlns:a16="http://schemas.microsoft.com/office/drawing/2014/main" id="{B6D53C7D-A312-47B6-A66A-230A19CFACA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72" name="Isosceles Triangle 71">
              <a:extLst>
                <a:ext uri="{FF2B5EF4-FFF2-40B4-BE49-F238E27FC236}">
                  <a16:creationId xmlns:a16="http://schemas.microsoft.com/office/drawing/2014/main" id="{9329D58C-0D2E-4A2B-AD6A-9CEE506784A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73" name="Rectangle 27">
              <a:extLst>
                <a:ext uri="{FF2B5EF4-FFF2-40B4-BE49-F238E27FC236}">
                  <a16:creationId xmlns:a16="http://schemas.microsoft.com/office/drawing/2014/main" id="{9D446EDE-C690-4461-8BF2-7634808FC8B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74" name="Rectangle 28">
              <a:extLst>
                <a:ext uri="{FF2B5EF4-FFF2-40B4-BE49-F238E27FC236}">
                  <a16:creationId xmlns:a16="http://schemas.microsoft.com/office/drawing/2014/main" id="{323F3D34-6531-4AD7-A8C6-195A090281A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75" name="Rectangle 29">
              <a:extLst>
                <a:ext uri="{FF2B5EF4-FFF2-40B4-BE49-F238E27FC236}">
                  <a16:creationId xmlns:a16="http://schemas.microsoft.com/office/drawing/2014/main" id="{B9B0AE3F-2350-435F-A9B0-C310BF87638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76" name="Isosceles Triangle 75">
              <a:extLst>
                <a:ext uri="{FF2B5EF4-FFF2-40B4-BE49-F238E27FC236}">
                  <a16:creationId xmlns:a16="http://schemas.microsoft.com/office/drawing/2014/main" id="{4EFA655C-9E50-4C14-A89E-AD7B648E4E2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77" name="Isosceles Triangle 76">
              <a:extLst>
                <a:ext uri="{FF2B5EF4-FFF2-40B4-BE49-F238E27FC236}">
                  <a16:creationId xmlns:a16="http://schemas.microsoft.com/office/drawing/2014/main" id="{3E843863-7D25-4C01-9A17-E817CB6D998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79" name="Rectangle 78">
            <a:extLst>
              <a:ext uri="{FF2B5EF4-FFF2-40B4-BE49-F238E27FC236}">
                <a16:creationId xmlns:a16="http://schemas.microsoft.com/office/drawing/2014/main" id="{7941F9B1-B01B-4A84-89D9-B169AEB4E45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57759" y="480060"/>
            <a:ext cx="8428482" cy="5897880"/>
          </a:xfrm>
          <a:prstGeom prst="rect">
            <a:avLst/>
          </a:prstGeom>
          <a:solidFill>
            <a:srgbClr val="FFFFFF"/>
          </a:solidFill>
          <a:ln w="9525">
            <a:noFill/>
          </a:ln>
          <a:effectLst>
            <a:outerShdw blurRad="63500" dist="17780" dir="5400000" algn="t" rotWithShape="0">
              <a:prstClr val="black">
                <a:alpha val="4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a:extLst>
              <a:ext uri="{FF2B5EF4-FFF2-40B4-BE49-F238E27FC236}">
                <a16:creationId xmlns:a16="http://schemas.microsoft.com/office/drawing/2014/main" id="{45E8E621-C1F5-4427-BBCF-8AC995D580A0}"/>
              </a:ext>
            </a:extLst>
          </p:cNvPr>
          <p:cNvPicPr>
            <a:picLocks noChangeAspect="1"/>
          </p:cNvPicPr>
          <p:nvPr/>
        </p:nvPicPr>
        <p:blipFill>
          <a:blip r:embed="rId2"/>
          <a:stretch>
            <a:fillRect/>
          </a:stretch>
        </p:blipFill>
        <p:spPr>
          <a:xfrm>
            <a:off x="1522613" y="1131994"/>
            <a:ext cx="6100181" cy="4590386"/>
          </a:xfrm>
          <a:prstGeom prst="rect">
            <a:avLst/>
          </a:prstGeom>
        </p:spPr>
      </p:pic>
    </p:spTree>
    <p:extLst>
      <p:ext uri="{BB962C8B-B14F-4D97-AF65-F5344CB8AC3E}">
        <p14:creationId xmlns:p14="http://schemas.microsoft.com/office/powerpoint/2010/main" val="12623016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73" name="Group 72">
            <a:extLst>
              <a:ext uri="{FF2B5EF4-FFF2-40B4-BE49-F238E27FC236}">
                <a16:creationId xmlns:a16="http://schemas.microsoft.com/office/drawing/2014/main" id="{5EA39187-0197-4C1D-BE4A-06B353C7B215}"/>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8467"/>
            <a:ext cx="9144001" cy="6866467"/>
            <a:chOff x="0" y="-8467"/>
            <a:chExt cx="12192000" cy="6866467"/>
          </a:xfrm>
        </p:grpSpPr>
        <p:cxnSp>
          <p:nvCxnSpPr>
            <p:cNvPr id="74" name="Straight Connector 73">
              <a:extLst>
                <a:ext uri="{FF2B5EF4-FFF2-40B4-BE49-F238E27FC236}">
                  <a16:creationId xmlns:a16="http://schemas.microsoft.com/office/drawing/2014/main" id="{9E0FD730-D6BC-440A-89CF-7AA0C22C2F28}"/>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75" name="Straight Connector 74">
              <a:extLst>
                <a:ext uri="{FF2B5EF4-FFF2-40B4-BE49-F238E27FC236}">
                  <a16:creationId xmlns:a16="http://schemas.microsoft.com/office/drawing/2014/main" id="{31382DE6-64CB-4577-89E8-47941290A9DB}"/>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76" name="Rectangle 23">
              <a:extLst>
                <a:ext uri="{FF2B5EF4-FFF2-40B4-BE49-F238E27FC236}">
                  <a16:creationId xmlns:a16="http://schemas.microsoft.com/office/drawing/2014/main" id="{3ABD17EF-A676-4770-A8C8-E83BA023000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77" name="Rectangle 25">
              <a:extLst>
                <a:ext uri="{FF2B5EF4-FFF2-40B4-BE49-F238E27FC236}">
                  <a16:creationId xmlns:a16="http://schemas.microsoft.com/office/drawing/2014/main" id="{380D4582-A9DE-4A6E-8537-EFC4F860C3B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78" name="Isosceles Triangle 77">
              <a:extLst>
                <a:ext uri="{FF2B5EF4-FFF2-40B4-BE49-F238E27FC236}">
                  <a16:creationId xmlns:a16="http://schemas.microsoft.com/office/drawing/2014/main" id="{D66B8CF3-0959-4E8D-8F3A-AF62F21D999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79" name="Rectangle 27">
              <a:extLst>
                <a:ext uri="{FF2B5EF4-FFF2-40B4-BE49-F238E27FC236}">
                  <a16:creationId xmlns:a16="http://schemas.microsoft.com/office/drawing/2014/main" id="{97D4D559-2783-4E84-BB73-7F51D023575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80" name="Rectangle 28">
              <a:extLst>
                <a:ext uri="{FF2B5EF4-FFF2-40B4-BE49-F238E27FC236}">
                  <a16:creationId xmlns:a16="http://schemas.microsoft.com/office/drawing/2014/main" id="{8834FE36-E841-40B5-9465-1CFC99ED556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81" name="Rectangle 29">
              <a:extLst>
                <a:ext uri="{FF2B5EF4-FFF2-40B4-BE49-F238E27FC236}">
                  <a16:creationId xmlns:a16="http://schemas.microsoft.com/office/drawing/2014/main" id="{1A4197A1-AE79-4DC1-9E3A-845B40BA80B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82" name="Isosceles Triangle 81">
              <a:extLst>
                <a:ext uri="{FF2B5EF4-FFF2-40B4-BE49-F238E27FC236}">
                  <a16:creationId xmlns:a16="http://schemas.microsoft.com/office/drawing/2014/main" id="{326F6688-CBD0-42EE-9B90-25100FE893C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83" name="Isosceles Triangle 82">
              <a:extLst>
                <a:ext uri="{FF2B5EF4-FFF2-40B4-BE49-F238E27FC236}">
                  <a16:creationId xmlns:a16="http://schemas.microsoft.com/office/drawing/2014/main" id="{EF23F9BB-FC2E-48BA-8E63-A4436C28DA8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title"/>
          </p:nvPr>
        </p:nvSpPr>
        <p:spPr>
          <a:xfrm>
            <a:off x="457200" y="4385066"/>
            <a:ext cx="8192729" cy="1317643"/>
          </a:xfrm>
        </p:spPr>
        <p:txBody>
          <a:bodyPr vert="horz" lIns="91440" tIns="45720" rIns="91440" bIns="45720" rtlCol="0" anchor="b">
            <a:normAutofit/>
          </a:bodyPr>
          <a:lstStyle/>
          <a:p>
            <a:pPr fontAlgn="auto">
              <a:lnSpc>
                <a:spcPct val="90000"/>
              </a:lnSpc>
              <a:spcAft>
                <a:spcPts val="0"/>
              </a:spcAft>
              <a:defRPr/>
            </a:pPr>
            <a:r>
              <a:rPr lang="en-US" sz="4200" dirty="0" err="1">
                <a:solidFill>
                  <a:schemeClr val="tx1"/>
                </a:solidFill>
              </a:rPr>
              <a:t>Disciplinas</a:t>
            </a:r>
            <a:r>
              <a:rPr lang="en-US" sz="4200" dirty="0">
                <a:solidFill>
                  <a:schemeClr val="tx1"/>
                </a:solidFill>
              </a:rPr>
              <a:t> de </a:t>
            </a:r>
            <a:r>
              <a:rPr lang="en-US" sz="4200" dirty="0" err="1">
                <a:solidFill>
                  <a:schemeClr val="tx1"/>
                </a:solidFill>
              </a:rPr>
              <a:t>Gestión</a:t>
            </a:r>
            <a:r>
              <a:rPr lang="en-US" sz="4200" dirty="0">
                <a:solidFill>
                  <a:schemeClr val="tx1"/>
                </a:solidFill>
              </a:rPr>
              <a:t> de </a:t>
            </a:r>
            <a:r>
              <a:rPr lang="en-US" sz="4200" dirty="0" err="1">
                <a:solidFill>
                  <a:schemeClr val="tx1"/>
                </a:solidFill>
              </a:rPr>
              <a:t>Proyectos</a:t>
            </a:r>
            <a:endParaRPr lang="en-US" sz="4200" dirty="0">
              <a:solidFill>
                <a:schemeClr val="tx1"/>
              </a:solidFill>
            </a:endParaRPr>
          </a:p>
        </p:txBody>
      </p:sp>
      <p:sp>
        <p:nvSpPr>
          <p:cNvPr id="85" name="Rectangle 84">
            <a:extLst>
              <a:ext uri="{FF2B5EF4-FFF2-40B4-BE49-F238E27FC236}">
                <a16:creationId xmlns:a16="http://schemas.microsoft.com/office/drawing/2014/main" id="{4F71A406-3CB7-4E4D-B434-24E6AA4F399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4177238"/>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pic>
        <p:nvPicPr>
          <p:cNvPr id="14340" name="Picture 4" descr="Project-management-professional-1.gif"/>
          <p:cNvPicPr>
            <a:picLocks noChangeAspect="1"/>
          </p:cNvPicPr>
          <p:nvPr/>
        </p:nvPicPr>
        <p:blipFill rotWithShape="1">
          <a:blip r:embed="rId2" cstate="print">
            <a:extLst>
              <a:ext uri="{28A0092B-C50C-407E-A947-70E740481C1C}">
                <a14:useLocalDpi xmlns:a14="http://schemas.microsoft.com/office/drawing/2010/main" val="0"/>
              </a:ext>
            </a:extLst>
          </a:blip>
          <a:srcRect r="14168" b="-12"/>
          <a:stretch/>
        </p:blipFill>
        <p:spPr bwMode="auto">
          <a:xfrm>
            <a:off x="20" y="3"/>
            <a:ext cx="4537690" cy="4091667"/>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339" name="Content Placeholder 3" descr="diag_project_management_disciplines_spokes.gif"/>
          <p:cNvPicPr>
            <a:picLocks noGrp="1" noChangeAspect="1"/>
          </p:cNvPicPr>
          <p:nvPr>
            <p:ph idx="1"/>
          </p:nvPr>
        </p:nvPicPr>
        <p:blipFill rotWithShape="1">
          <a:blip r:embed="rId3">
            <a:extLst>
              <a:ext uri="{28A0092B-C50C-407E-A947-70E740481C1C}">
                <a14:useLocalDpi xmlns:a14="http://schemas.microsoft.com/office/drawing/2010/main" val="0"/>
              </a:ext>
            </a:extLst>
          </a:blip>
          <a:srcRect t="3316" r="-2" b="4184"/>
          <a:stretch/>
        </p:blipFill>
        <p:spPr>
          <a:xfrm>
            <a:off x="4606289" y="-683"/>
            <a:ext cx="4537710" cy="4092348"/>
          </a:xfrm>
          <a:prstGeom prst="rect">
            <a:avLst/>
          </a:prstGeom>
        </p:spPr>
      </p:pic>
    </p:spTree>
  </p:cSld>
  <p:clrMapOvr>
    <a:overrideClrMapping bg1="dk1" tx1="lt1" bg2="dk2" tx2="lt2" accent1="accent1" accent2="accent2" accent3="accent3" accent4="accent4" accent5="accent5" accent6="accent6" hlink="hlink" folHlink="folHlink"/>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3" name="Rectangle 72">
            <a:extLst>
              <a:ext uri="{FF2B5EF4-FFF2-40B4-BE49-F238E27FC236}">
                <a16:creationId xmlns:a16="http://schemas.microsoft.com/office/drawing/2014/main" id="{9F4444CE-BC8D-4D61-B303-4C05614E62A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 name="Rectangle 74">
            <a:extLst>
              <a:ext uri="{FF2B5EF4-FFF2-40B4-BE49-F238E27FC236}">
                <a16:creationId xmlns:a16="http://schemas.microsoft.com/office/drawing/2014/main" id="{62423CA5-E2E1-4789-B759-9906C1C9406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3"/>
            <a:ext cx="3495094"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77" name="Isosceles Triangle 76">
            <a:extLst>
              <a:ext uri="{FF2B5EF4-FFF2-40B4-BE49-F238E27FC236}">
                <a16:creationId xmlns:a16="http://schemas.microsoft.com/office/drawing/2014/main" id="{73772B81-181F-48B7-8826-4D9686D15DF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3495095" y="-3"/>
            <a:ext cx="792559" cy="6858001"/>
          </a:xfrm>
          <a:prstGeom prst="triangle">
            <a:avLst>
              <a:gd name="adj" fmla="val 100000"/>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dirty="0"/>
          </a:p>
        </p:txBody>
      </p:sp>
      <p:sp>
        <p:nvSpPr>
          <p:cNvPr id="16386" name="Title 1"/>
          <p:cNvSpPr>
            <a:spLocks noGrp="1"/>
          </p:cNvSpPr>
          <p:nvPr>
            <p:ph type="title"/>
          </p:nvPr>
        </p:nvSpPr>
        <p:spPr>
          <a:xfrm>
            <a:off x="505315" y="643467"/>
            <a:ext cx="3152284" cy="1375608"/>
          </a:xfrm>
        </p:spPr>
        <p:txBody>
          <a:bodyPr anchor="ctr">
            <a:normAutofit/>
          </a:bodyPr>
          <a:lstStyle/>
          <a:p>
            <a:pPr eaLnBrk="1" hangingPunct="1"/>
            <a:r>
              <a:rPr lang="es-CR" altLang="en-US" sz="3300">
                <a:solidFill>
                  <a:schemeClr val="bg1"/>
                </a:solidFill>
              </a:rPr>
              <a:t>Requerimientos</a:t>
            </a:r>
            <a:endParaRPr lang="en-US" altLang="en-US" sz="3300">
              <a:solidFill>
                <a:schemeClr val="bg1"/>
              </a:solidFill>
            </a:endParaRPr>
          </a:p>
        </p:txBody>
      </p:sp>
      <p:sp>
        <p:nvSpPr>
          <p:cNvPr id="16387" name="Content Placeholder 2"/>
          <p:cNvSpPr>
            <a:spLocks noGrp="1"/>
          </p:cNvSpPr>
          <p:nvPr>
            <p:ph idx="1"/>
          </p:nvPr>
        </p:nvSpPr>
        <p:spPr>
          <a:xfrm>
            <a:off x="505315" y="2160590"/>
            <a:ext cx="2980457" cy="3440110"/>
          </a:xfrm>
        </p:spPr>
        <p:txBody>
          <a:bodyPr>
            <a:normAutofit/>
          </a:bodyPr>
          <a:lstStyle/>
          <a:p>
            <a:pPr eaLnBrk="1" hangingPunct="1">
              <a:lnSpc>
                <a:spcPct val="90000"/>
              </a:lnSpc>
            </a:pPr>
            <a:endParaRPr lang="es-CR" altLang="en-US">
              <a:solidFill>
                <a:schemeClr val="bg1"/>
              </a:solidFill>
            </a:endParaRPr>
          </a:p>
          <a:p>
            <a:pPr eaLnBrk="1" hangingPunct="1">
              <a:lnSpc>
                <a:spcPct val="90000"/>
              </a:lnSpc>
            </a:pPr>
            <a:r>
              <a:rPr lang="es-CR" altLang="en-US">
                <a:solidFill>
                  <a:schemeClr val="bg1"/>
                </a:solidFill>
              </a:rPr>
              <a:t>Funcionales</a:t>
            </a:r>
          </a:p>
          <a:p>
            <a:pPr eaLnBrk="1" hangingPunct="1">
              <a:lnSpc>
                <a:spcPct val="90000"/>
              </a:lnSpc>
            </a:pPr>
            <a:endParaRPr lang="es-CR" altLang="en-US">
              <a:solidFill>
                <a:schemeClr val="bg1"/>
              </a:solidFill>
            </a:endParaRPr>
          </a:p>
          <a:p>
            <a:pPr eaLnBrk="1" hangingPunct="1">
              <a:lnSpc>
                <a:spcPct val="90000"/>
              </a:lnSpc>
            </a:pPr>
            <a:r>
              <a:rPr lang="es-CR" altLang="en-US">
                <a:solidFill>
                  <a:schemeClr val="bg1"/>
                </a:solidFill>
              </a:rPr>
              <a:t>No Funcionales</a:t>
            </a:r>
          </a:p>
          <a:p>
            <a:pPr eaLnBrk="1" hangingPunct="1">
              <a:lnSpc>
                <a:spcPct val="90000"/>
              </a:lnSpc>
            </a:pPr>
            <a:endParaRPr lang="es-CR" altLang="en-US">
              <a:solidFill>
                <a:schemeClr val="bg1"/>
              </a:solidFill>
            </a:endParaRPr>
          </a:p>
          <a:p>
            <a:pPr eaLnBrk="1" hangingPunct="1">
              <a:lnSpc>
                <a:spcPct val="90000"/>
              </a:lnSpc>
            </a:pPr>
            <a:r>
              <a:rPr lang="es-CR" altLang="en-US">
                <a:solidFill>
                  <a:schemeClr val="bg1"/>
                </a:solidFill>
              </a:rPr>
              <a:t>Externos </a:t>
            </a:r>
          </a:p>
          <a:p>
            <a:pPr lvl="1" eaLnBrk="1" hangingPunct="1">
              <a:lnSpc>
                <a:spcPct val="90000"/>
              </a:lnSpc>
            </a:pPr>
            <a:r>
              <a:rPr lang="es-CR" altLang="en-US">
                <a:solidFill>
                  <a:schemeClr val="bg1"/>
                </a:solidFill>
              </a:rPr>
              <a:t>Legal</a:t>
            </a:r>
          </a:p>
          <a:p>
            <a:pPr lvl="1" eaLnBrk="1" hangingPunct="1">
              <a:lnSpc>
                <a:spcPct val="90000"/>
              </a:lnSpc>
            </a:pPr>
            <a:r>
              <a:rPr lang="es-CR" altLang="en-US">
                <a:solidFill>
                  <a:schemeClr val="bg1"/>
                </a:solidFill>
              </a:rPr>
              <a:t>Geopolítico</a:t>
            </a:r>
          </a:p>
          <a:p>
            <a:pPr lvl="1" eaLnBrk="1" hangingPunct="1">
              <a:lnSpc>
                <a:spcPct val="90000"/>
              </a:lnSpc>
            </a:pPr>
            <a:r>
              <a:rPr lang="es-CR" altLang="en-US">
                <a:solidFill>
                  <a:schemeClr val="bg1"/>
                </a:solidFill>
              </a:rPr>
              <a:t>Ambientales</a:t>
            </a:r>
            <a:endParaRPr lang="en-US" altLang="en-US">
              <a:solidFill>
                <a:schemeClr val="bg1"/>
              </a:solidFill>
            </a:endParaRPr>
          </a:p>
        </p:txBody>
      </p:sp>
      <p:pic>
        <p:nvPicPr>
          <p:cNvPr id="16388" name="Picture 3" descr="image284.gif"/>
          <p:cNvPicPr>
            <a:picLocks noChangeAspect="1"/>
          </p:cNvPicPr>
          <p:nvPr/>
        </p:nvPicPr>
        <p:blipFill>
          <a:blip r:embed="rId2">
            <a:extLst>
              <a:ext uri="{28A0092B-C50C-407E-A947-70E740481C1C}">
                <a14:useLocalDpi xmlns:a14="http://schemas.microsoft.com/office/drawing/2010/main" val="0"/>
              </a:ext>
            </a:extLst>
          </a:blip>
          <a:stretch>
            <a:fillRect/>
          </a:stretch>
        </p:blipFill>
        <p:spPr bwMode="auto">
          <a:xfrm>
            <a:off x="4355976" y="260648"/>
            <a:ext cx="4460796" cy="6048672"/>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9" name="Isosceles Triangle 78">
            <a:extLst>
              <a:ext uri="{FF2B5EF4-FFF2-40B4-BE49-F238E27FC236}">
                <a16:creationId xmlns:a16="http://schemas.microsoft.com/office/drawing/2014/main" id="{B2205F6E-03C6-4E92-877C-E2482F6599A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816772" y="4013200"/>
            <a:ext cx="336549"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p:txBody>
          <a:bodyPr/>
          <a:lstStyle/>
          <a:p>
            <a:pPr eaLnBrk="1" hangingPunct="1"/>
            <a:r>
              <a:rPr lang="es-CR" altLang="en-US"/>
              <a:t>Definición de proyecto</a:t>
            </a:r>
            <a:endParaRPr lang="en-US" altLang="en-US"/>
          </a:p>
        </p:txBody>
      </p:sp>
      <p:sp>
        <p:nvSpPr>
          <p:cNvPr id="6147" name="Content Placeholder 2"/>
          <p:cNvSpPr>
            <a:spLocks noGrp="1"/>
          </p:cNvSpPr>
          <p:nvPr>
            <p:ph idx="1"/>
          </p:nvPr>
        </p:nvSpPr>
        <p:spPr/>
        <p:txBody>
          <a:bodyPr/>
          <a:lstStyle/>
          <a:p>
            <a:pPr eaLnBrk="1" hangingPunct="1"/>
            <a:endParaRPr lang="es-CR" altLang="en-US"/>
          </a:p>
          <a:p>
            <a:pPr eaLnBrk="1" hangingPunct="1"/>
            <a:r>
              <a:rPr lang="es-CR" altLang="en-US"/>
              <a:t>PMI</a:t>
            </a:r>
          </a:p>
          <a:p>
            <a:pPr eaLnBrk="1" hangingPunct="1"/>
            <a:endParaRPr lang="es-CR" altLang="en-US"/>
          </a:p>
          <a:p>
            <a:pPr eaLnBrk="1" hangingPunct="1"/>
            <a:r>
              <a:rPr lang="es-CR" altLang="en-US"/>
              <a:t>“Un proyecto es un esfuerzo temporal emprendido para crear un producto o un servicio único. Así, el resultado final buscado puede diferir con la misión de la organización que la emprende, ya que el proyecto tiene determinado específicamente un plazo y el esfuerzo es temporal”</a:t>
            </a:r>
            <a:endParaRPr lang="en-US" altLang="en-US"/>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eaLnBrk="1" fontAlgn="auto" hangingPunct="1">
              <a:spcAft>
                <a:spcPts val="0"/>
              </a:spcAft>
              <a:defRPr/>
            </a:pPr>
            <a:r>
              <a:rPr lang="es-CR" dirty="0"/>
              <a:t>Que se debe de tener en cuenta en un proyecto</a:t>
            </a:r>
            <a:endParaRPr lang="en-US" dirty="0"/>
          </a:p>
        </p:txBody>
      </p:sp>
      <p:sp>
        <p:nvSpPr>
          <p:cNvPr id="3" name="Content Placeholder 2"/>
          <p:cNvSpPr>
            <a:spLocks noGrp="1"/>
          </p:cNvSpPr>
          <p:nvPr>
            <p:ph idx="1"/>
          </p:nvPr>
        </p:nvSpPr>
        <p:spPr/>
        <p:txBody>
          <a:bodyPr>
            <a:normAutofit/>
          </a:bodyPr>
          <a:lstStyle/>
          <a:p>
            <a:pPr marL="274320" indent="-274320" eaLnBrk="1" fontAlgn="auto" hangingPunct="1">
              <a:spcAft>
                <a:spcPts val="0"/>
              </a:spcAft>
              <a:buClr>
                <a:schemeClr val="accent3"/>
              </a:buClr>
              <a:buFont typeface="Wingdings 2"/>
              <a:buChar char=""/>
              <a:defRPr/>
            </a:pPr>
            <a:endParaRPr lang="es-CR" dirty="0"/>
          </a:p>
          <a:p>
            <a:pPr marL="274320" indent="-274320" eaLnBrk="1" fontAlgn="auto" hangingPunct="1">
              <a:spcAft>
                <a:spcPts val="0"/>
              </a:spcAft>
              <a:buClr>
                <a:schemeClr val="accent3"/>
              </a:buClr>
              <a:buFont typeface="Wingdings 2"/>
              <a:buChar char=""/>
              <a:defRPr/>
            </a:pPr>
            <a:r>
              <a:rPr lang="es-CR" dirty="0"/>
              <a:t>Escenario deterministico: se tiene buena certeza sobre la recuperación de la inversión.</a:t>
            </a:r>
          </a:p>
          <a:p>
            <a:pPr marL="274320" indent="-274320" eaLnBrk="1" fontAlgn="auto" hangingPunct="1">
              <a:spcAft>
                <a:spcPts val="0"/>
              </a:spcAft>
              <a:buClr>
                <a:schemeClr val="accent3"/>
              </a:buClr>
              <a:buFont typeface="Wingdings 2"/>
              <a:buChar char=""/>
              <a:defRPr/>
            </a:pPr>
            <a:endParaRPr lang="es-CR" dirty="0"/>
          </a:p>
          <a:p>
            <a:pPr marL="274320" indent="-274320" eaLnBrk="1" fontAlgn="auto" hangingPunct="1">
              <a:spcAft>
                <a:spcPts val="0"/>
              </a:spcAft>
              <a:buClr>
                <a:schemeClr val="accent3"/>
              </a:buClr>
              <a:buFont typeface="Wingdings 2"/>
              <a:buChar char=""/>
              <a:defRPr/>
            </a:pPr>
            <a:r>
              <a:rPr lang="es-CR" dirty="0"/>
              <a:t>Escenario probabilístico: se conoce las posibilidades de escenarios de riesgo. </a:t>
            </a:r>
          </a:p>
          <a:p>
            <a:pPr marL="274320" indent="-274320" eaLnBrk="1" fontAlgn="auto" hangingPunct="1">
              <a:spcAft>
                <a:spcPts val="0"/>
              </a:spcAft>
              <a:buClr>
                <a:schemeClr val="accent3"/>
              </a:buClr>
              <a:buFont typeface="Wingdings 2"/>
              <a:buChar char=""/>
              <a:defRPr/>
            </a:pPr>
            <a:endParaRPr lang="es-CR" dirty="0"/>
          </a:p>
          <a:p>
            <a:pPr marL="274320" indent="-274320" eaLnBrk="1" fontAlgn="auto" hangingPunct="1">
              <a:spcAft>
                <a:spcPts val="0"/>
              </a:spcAft>
              <a:buClr>
                <a:schemeClr val="accent3"/>
              </a:buClr>
              <a:buFont typeface="Wingdings 2"/>
              <a:buChar char=""/>
              <a:defRPr/>
            </a:pPr>
            <a:r>
              <a:rPr lang="es-CR" dirty="0"/>
              <a:t>Escenario totalmente incierto: se utiliza la experiencia de los inversionistas para </a:t>
            </a:r>
            <a:r>
              <a:rPr lang="es-CR" dirty="0">
                <a:solidFill>
                  <a:srgbClr val="0070C0"/>
                </a:solidFill>
              </a:rPr>
              <a:t>dar una opinión </a:t>
            </a:r>
            <a:r>
              <a:rPr lang="es-CR" dirty="0"/>
              <a:t>sobre el posible proyecto de inversión por la </a:t>
            </a:r>
            <a:r>
              <a:rPr lang="es-CR" dirty="0">
                <a:solidFill>
                  <a:srgbClr val="0070C0"/>
                </a:solidFill>
              </a:rPr>
              <a:t>falta de conocimiento </a:t>
            </a:r>
            <a:r>
              <a:rPr lang="es-CR" dirty="0"/>
              <a:t>sobre el tema del proyecto.</a:t>
            </a:r>
            <a:endParaRPr lang="en-U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eaLnBrk="1" fontAlgn="auto" hangingPunct="1">
              <a:spcAft>
                <a:spcPts val="0"/>
              </a:spcAft>
              <a:defRPr/>
            </a:pPr>
            <a:r>
              <a:rPr lang="es-CR" dirty="0"/>
              <a:t>Herramientas de toma de decisiones</a:t>
            </a:r>
            <a:endParaRPr lang="en-US" dirty="0"/>
          </a:p>
        </p:txBody>
      </p:sp>
      <p:sp>
        <p:nvSpPr>
          <p:cNvPr id="18435" name="Content Placeholder 2"/>
          <p:cNvSpPr>
            <a:spLocks noGrp="1"/>
          </p:cNvSpPr>
          <p:nvPr>
            <p:ph idx="1"/>
          </p:nvPr>
        </p:nvSpPr>
        <p:spPr/>
        <p:txBody>
          <a:bodyPr>
            <a:normAutofit fontScale="92500" lnSpcReduction="20000"/>
          </a:bodyPr>
          <a:lstStyle/>
          <a:p>
            <a:pPr eaLnBrk="1" hangingPunct="1"/>
            <a:endParaRPr lang="es-CR" altLang="en-US" dirty="0"/>
          </a:p>
          <a:p>
            <a:pPr eaLnBrk="1" hangingPunct="1"/>
            <a:r>
              <a:rPr lang="es-CR" altLang="en-US" dirty="0"/>
              <a:t>MS Project</a:t>
            </a:r>
          </a:p>
          <a:p>
            <a:pPr eaLnBrk="1" hangingPunct="1"/>
            <a:r>
              <a:rPr lang="es-CR" altLang="en-US" dirty="0"/>
              <a:t>MS Visio</a:t>
            </a:r>
          </a:p>
          <a:p>
            <a:pPr eaLnBrk="1" hangingPunct="1"/>
            <a:r>
              <a:rPr lang="es-CR" altLang="en-US" dirty="0"/>
              <a:t>MS Excel</a:t>
            </a:r>
          </a:p>
          <a:p>
            <a:pPr eaLnBrk="1" hangingPunct="1"/>
            <a:r>
              <a:rPr lang="es-CR" altLang="en-US" dirty="0"/>
              <a:t>StarUML</a:t>
            </a:r>
          </a:p>
          <a:p>
            <a:pPr eaLnBrk="1" hangingPunct="1"/>
            <a:r>
              <a:rPr lang="es-CR" altLang="en-US" dirty="0"/>
              <a:t>Opiniones expertos</a:t>
            </a:r>
          </a:p>
          <a:p>
            <a:pPr eaLnBrk="1" hangingPunct="1"/>
            <a:r>
              <a:rPr lang="es-CR" altLang="en-US" dirty="0"/>
              <a:t>IBM </a:t>
            </a:r>
            <a:r>
              <a:rPr lang="es-CR" altLang="en-US" dirty="0" err="1"/>
              <a:t>Rational</a:t>
            </a:r>
            <a:r>
              <a:rPr lang="es-CR" altLang="en-US" dirty="0"/>
              <a:t> (Análisis)</a:t>
            </a:r>
          </a:p>
          <a:p>
            <a:pPr eaLnBrk="1" hangingPunct="1"/>
            <a:r>
              <a:rPr lang="es-CR" altLang="en-US" dirty="0"/>
              <a:t>Diagramas de Gantt</a:t>
            </a:r>
          </a:p>
          <a:p>
            <a:pPr eaLnBrk="1" hangingPunct="1"/>
            <a:r>
              <a:rPr lang="es-CR" altLang="en-US" dirty="0"/>
              <a:t>Jira</a:t>
            </a:r>
          </a:p>
          <a:p>
            <a:pPr eaLnBrk="1" hangingPunct="1"/>
            <a:r>
              <a:rPr lang="es-CR" altLang="en-US" dirty="0"/>
              <a:t>ServiceNow Agile</a:t>
            </a:r>
          </a:p>
          <a:p>
            <a:pPr eaLnBrk="1" hangingPunct="1"/>
            <a:r>
              <a:rPr lang="es-CR" altLang="en-US" dirty="0"/>
              <a:t>…</a:t>
            </a:r>
            <a:endParaRPr lang="en-US" altLang="en-US" dirty="0"/>
          </a:p>
        </p:txBody>
      </p:sp>
      <p:pic>
        <p:nvPicPr>
          <p:cNvPr id="18436" name="Picture 3" descr="diagramas-gantt-curso-microsoft-project.gif"/>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859338" y="2276475"/>
            <a:ext cx="3429000" cy="3152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03E8462A-FEBA-4848-81CC-3F8DA3E477B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1714"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a:extLst>
              <a:ext uri="{FF2B5EF4-FFF2-40B4-BE49-F238E27FC236}">
                <a16:creationId xmlns:a16="http://schemas.microsoft.com/office/drawing/2014/main" id="{2109F83F-40FE-4DB3-84CC-09FB3340D06D}"/>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8467"/>
            <a:ext cx="9144001" cy="6866467"/>
            <a:chOff x="0" y="-8467"/>
            <a:chExt cx="12192000" cy="6866467"/>
          </a:xfrm>
        </p:grpSpPr>
        <p:cxnSp>
          <p:nvCxnSpPr>
            <p:cNvPr id="10" name="Straight Connector 9">
              <a:extLst>
                <a:ext uri="{FF2B5EF4-FFF2-40B4-BE49-F238E27FC236}">
                  <a16:creationId xmlns:a16="http://schemas.microsoft.com/office/drawing/2014/main" id="{1DE492D7-C3C3-48FF-80C8-37021EA0262F}"/>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11" name="Rectangle 23">
              <a:extLst>
                <a:ext uri="{FF2B5EF4-FFF2-40B4-BE49-F238E27FC236}">
                  <a16:creationId xmlns:a16="http://schemas.microsoft.com/office/drawing/2014/main" id="{0B30FF97-2E9A-490A-AED2-90BA2E0EC17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Rectangle 25">
              <a:extLst>
                <a:ext uri="{FF2B5EF4-FFF2-40B4-BE49-F238E27FC236}">
                  <a16:creationId xmlns:a16="http://schemas.microsoft.com/office/drawing/2014/main" id="{B6D53C7D-A312-47B6-A66A-230A19CFACA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3" name="Isosceles Triangle 12">
              <a:extLst>
                <a:ext uri="{FF2B5EF4-FFF2-40B4-BE49-F238E27FC236}">
                  <a16:creationId xmlns:a16="http://schemas.microsoft.com/office/drawing/2014/main" id="{9329D58C-0D2E-4A2B-AD6A-9CEE506784A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14" name="Rectangle 27">
              <a:extLst>
                <a:ext uri="{FF2B5EF4-FFF2-40B4-BE49-F238E27FC236}">
                  <a16:creationId xmlns:a16="http://schemas.microsoft.com/office/drawing/2014/main" id="{9D446EDE-C690-4461-8BF2-7634808FC8B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5" name="Rectangle 28">
              <a:extLst>
                <a:ext uri="{FF2B5EF4-FFF2-40B4-BE49-F238E27FC236}">
                  <a16:creationId xmlns:a16="http://schemas.microsoft.com/office/drawing/2014/main" id="{323F3D34-6531-4AD7-A8C6-195A090281A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6" name="Rectangle 29">
              <a:extLst>
                <a:ext uri="{FF2B5EF4-FFF2-40B4-BE49-F238E27FC236}">
                  <a16:creationId xmlns:a16="http://schemas.microsoft.com/office/drawing/2014/main" id="{B9B0AE3F-2350-435F-A9B0-C310BF87638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7" name="Isosceles Triangle 16">
              <a:extLst>
                <a:ext uri="{FF2B5EF4-FFF2-40B4-BE49-F238E27FC236}">
                  <a16:creationId xmlns:a16="http://schemas.microsoft.com/office/drawing/2014/main" id="{4EFA655C-9E50-4C14-A89E-AD7B648E4E2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8" name="Isosceles Triangle 17">
              <a:extLst>
                <a:ext uri="{FF2B5EF4-FFF2-40B4-BE49-F238E27FC236}">
                  <a16:creationId xmlns:a16="http://schemas.microsoft.com/office/drawing/2014/main" id="{3E843863-7D25-4C01-9A17-E817CB6D998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0" name="Rectangle 19">
            <a:extLst>
              <a:ext uri="{FF2B5EF4-FFF2-40B4-BE49-F238E27FC236}">
                <a16:creationId xmlns:a16="http://schemas.microsoft.com/office/drawing/2014/main" id="{7941F9B1-B01B-4A84-89D9-B169AEB4E45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57759" y="480060"/>
            <a:ext cx="8428482" cy="5897880"/>
          </a:xfrm>
          <a:prstGeom prst="rect">
            <a:avLst/>
          </a:prstGeom>
          <a:solidFill>
            <a:srgbClr val="FFFFFF"/>
          </a:solidFill>
          <a:ln w="9525">
            <a:noFill/>
          </a:ln>
          <a:effectLst>
            <a:outerShdw blurRad="63500" dist="17780" dir="5400000" algn="t" rotWithShape="0">
              <a:prstClr val="black">
                <a:alpha val="4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Content Placeholder 3">
            <a:extLst>
              <a:ext uri="{FF2B5EF4-FFF2-40B4-BE49-F238E27FC236}">
                <a16:creationId xmlns:a16="http://schemas.microsoft.com/office/drawing/2014/main" id="{9A74D736-F315-49C5-AA34-360D03024BFD}"/>
              </a:ext>
            </a:extLst>
          </p:cNvPr>
          <p:cNvPicPr>
            <a:picLocks noChangeAspect="1"/>
          </p:cNvPicPr>
          <p:nvPr/>
        </p:nvPicPr>
        <p:blipFill>
          <a:blip r:embed="rId2"/>
          <a:stretch>
            <a:fillRect/>
          </a:stretch>
        </p:blipFill>
        <p:spPr>
          <a:xfrm>
            <a:off x="366753" y="500244"/>
            <a:ext cx="8419488" cy="4872972"/>
          </a:xfrm>
          <a:prstGeom prst="rect">
            <a:avLst/>
          </a:prstGeom>
        </p:spPr>
      </p:pic>
      <p:sp>
        <p:nvSpPr>
          <p:cNvPr id="19" name="Title 1">
            <a:extLst>
              <a:ext uri="{FF2B5EF4-FFF2-40B4-BE49-F238E27FC236}">
                <a16:creationId xmlns:a16="http://schemas.microsoft.com/office/drawing/2014/main" id="{CEF290B8-27A6-448F-A4F1-1E9D15F30277}"/>
              </a:ext>
            </a:extLst>
          </p:cNvPr>
          <p:cNvSpPr txBox="1">
            <a:spLocks/>
          </p:cNvSpPr>
          <p:nvPr/>
        </p:nvSpPr>
        <p:spPr>
          <a:xfrm>
            <a:off x="1423077" y="5113524"/>
            <a:ext cx="6216024" cy="1096316"/>
          </a:xfrm>
          <a:prstGeom prst="rect">
            <a:avLst/>
          </a:prstGeom>
        </p:spPr>
        <p:txBody>
          <a:bodyPr vert="horz" lIns="91440" tIns="45720" rIns="91440" bIns="45720" rtlCol="0" anchor="b">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fontAlgn="auto">
              <a:lnSpc>
                <a:spcPct val="90000"/>
              </a:lnSpc>
              <a:spcAft>
                <a:spcPts val="0"/>
              </a:spcAft>
            </a:pPr>
            <a:r>
              <a:rPr lang="en-US"/>
              <a:t>Scale Agile Framework(SAFE)</a:t>
            </a:r>
            <a:endParaRPr lang="en-US" dirty="0"/>
          </a:p>
        </p:txBody>
      </p:sp>
    </p:spTree>
    <p:extLst>
      <p:ext uri="{BB962C8B-B14F-4D97-AF65-F5344CB8AC3E}">
        <p14:creationId xmlns:p14="http://schemas.microsoft.com/office/powerpoint/2010/main" val="246067373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23" name="Group 8">
            <a:extLst>
              <a:ext uri="{FF2B5EF4-FFF2-40B4-BE49-F238E27FC236}">
                <a16:creationId xmlns:a16="http://schemas.microsoft.com/office/drawing/2014/main" id="{88C9B83F-64CD-41C1-925F-A08801FFD0BD}"/>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8467"/>
            <a:ext cx="9144001" cy="6866467"/>
            <a:chOff x="0" y="-8467"/>
            <a:chExt cx="12192000" cy="6866467"/>
          </a:xfrm>
        </p:grpSpPr>
        <p:cxnSp>
          <p:nvCxnSpPr>
            <p:cNvPr id="10" name="Straight Connector 9">
              <a:extLst>
                <a:ext uri="{FF2B5EF4-FFF2-40B4-BE49-F238E27FC236}">
                  <a16:creationId xmlns:a16="http://schemas.microsoft.com/office/drawing/2014/main" id="{E1655065-0BD7-4422-BEC0-4401E998090A}"/>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11" name="Straight Connector 10">
              <a:extLst>
                <a:ext uri="{FF2B5EF4-FFF2-40B4-BE49-F238E27FC236}">
                  <a16:creationId xmlns:a16="http://schemas.microsoft.com/office/drawing/2014/main" id="{4DDD90AC-ABEC-4A76-9C9C-AD0A5F8FC7F2}"/>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12" name="Rectangle 23">
              <a:extLst>
                <a:ext uri="{FF2B5EF4-FFF2-40B4-BE49-F238E27FC236}">
                  <a16:creationId xmlns:a16="http://schemas.microsoft.com/office/drawing/2014/main" id="{21A8AFEF-EC50-4C0B-9C64-814B76C8209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3" name="Rectangle 25">
              <a:extLst>
                <a:ext uri="{FF2B5EF4-FFF2-40B4-BE49-F238E27FC236}">
                  <a16:creationId xmlns:a16="http://schemas.microsoft.com/office/drawing/2014/main" id="{CAFAA800-E117-4357-84E4-56B63EA03E3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4" name="Isosceles Triangle 13">
              <a:extLst>
                <a:ext uri="{FF2B5EF4-FFF2-40B4-BE49-F238E27FC236}">
                  <a16:creationId xmlns:a16="http://schemas.microsoft.com/office/drawing/2014/main" id="{8DDFC9F4-3B45-402D-8AD7-60B3F08ED75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15" name="Rectangle 27">
              <a:extLst>
                <a:ext uri="{FF2B5EF4-FFF2-40B4-BE49-F238E27FC236}">
                  <a16:creationId xmlns:a16="http://schemas.microsoft.com/office/drawing/2014/main" id="{F26A0854-FBE4-4587-B349-06BE192BD7F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6" name="Rectangle 28">
              <a:extLst>
                <a:ext uri="{FF2B5EF4-FFF2-40B4-BE49-F238E27FC236}">
                  <a16:creationId xmlns:a16="http://schemas.microsoft.com/office/drawing/2014/main" id="{54A9C4C6-FF7D-470E-BFCA-CE4F60A1F0A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7" name="Rectangle 29">
              <a:extLst>
                <a:ext uri="{FF2B5EF4-FFF2-40B4-BE49-F238E27FC236}">
                  <a16:creationId xmlns:a16="http://schemas.microsoft.com/office/drawing/2014/main" id="{B1721EA8-4871-45D4-B78F-AE805A3004B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8" name="Isosceles Triangle 17">
              <a:extLst>
                <a:ext uri="{FF2B5EF4-FFF2-40B4-BE49-F238E27FC236}">
                  <a16:creationId xmlns:a16="http://schemas.microsoft.com/office/drawing/2014/main" id="{E5763971-E3A3-45C6-9BA8-2E032C7A55E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a:extLst>
                <a:ext uri="{FF2B5EF4-FFF2-40B4-BE49-F238E27FC236}">
                  <a16:creationId xmlns:a16="http://schemas.microsoft.com/office/drawing/2014/main" id="{32752E94-0E01-4AF5-A43A-F2FAD8737C2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pic>
        <p:nvPicPr>
          <p:cNvPr id="4" name="Picture 3">
            <a:extLst>
              <a:ext uri="{FF2B5EF4-FFF2-40B4-BE49-F238E27FC236}">
                <a16:creationId xmlns:a16="http://schemas.microsoft.com/office/drawing/2014/main" id="{9DF3AE5F-B0D9-41EC-962E-B7E715EB8F4C}"/>
              </a:ext>
            </a:extLst>
          </p:cNvPr>
          <p:cNvPicPr>
            <a:picLocks noChangeAspect="1"/>
          </p:cNvPicPr>
          <p:nvPr/>
        </p:nvPicPr>
        <p:blipFill rotWithShape="1">
          <a:blip r:embed="rId2"/>
          <a:srcRect l="54044" r="7526" b="-2"/>
          <a:stretch/>
        </p:blipFill>
        <p:spPr>
          <a:xfrm>
            <a:off x="20" y="-1"/>
            <a:ext cx="4046200" cy="6858001"/>
          </a:xfrm>
          <a:custGeom>
            <a:avLst/>
            <a:gdLst>
              <a:gd name="connsiteX0" fmla="*/ 842596 w 5394960"/>
              <a:gd name="connsiteY0" fmla="*/ 0 h 6858000"/>
              <a:gd name="connsiteX1" fmla="*/ 5394960 w 5394960"/>
              <a:gd name="connsiteY1" fmla="*/ 0 h 6858000"/>
              <a:gd name="connsiteX2" fmla="*/ 5394960 w 5394960"/>
              <a:gd name="connsiteY2" fmla="*/ 21851 h 6858000"/>
              <a:gd name="connsiteX3" fmla="*/ 4365943 w 5394960"/>
              <a:gd name="connsiteY3" fmla="*/ 6858000 h 6858000"/>
              <a:gd name="connsiteX4" fmla="*/ 0 w 5394960"/>
              <a:gd name="connsiteY4" fmla="*/ 6858000 h 6858000"/>
              <a:gd name="connsiteX5" fmla="*/ 0 w 5394960"/>
              <a:gd name="connsiteY5" fmla="*/ 5666154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394960" h="6858000">
                <a:moveTo>
                  <a:pt x="842596" y="0"/>
                </a:moveTo>
                <a:lnTo>
                  <a:pt x="5394960" y="0"/>
                </a:lnTo>
                <a:lnTo>
                  <a:pt x="5394960" y="21851"/>
                </a:lnTo>
                <a:lnTo>
                  <a:pt x="4365943" y="6858000"/>
                </a:lnTo>
                <a:lnTo>
                  <a:pt x="0" y="6858000"/>
                </a:lnTo>
                <a:lnTo>
                  <a:pt x="0" y="5666154"/>
                </a:lnTo>
                <a:close/>
              </a:path>
            </a:pathLst>
          </a:custGeom>
        </p:spPr>
      </p:pic>
      <p:sp>
        <p:nvSpPr>
          <p:cNvPr id="2" name="Title 1">
            <a:extLst>
              <a:ext uri="{FF2B5EF4-FFF2-40B4-BE49-F238E27FC236}">
                <a16:creationId xmlns:a16="http://schemas.microsoft.com/office/drawing/2014/main" id="{02769D37-AE1A-40AF-B395-72BCDF7FE2E8}"/>
              </a:ext>
            </a:extLst>
          </p:cNvPr>
          <p:cNvSpPr>
            <a:spLocks noGrp="1"/>
          </p:cNvSpPr>
          <p:nvPr>
            <p:ph type="title"/>
          </p:nvPr>
        </p:nvSpPr>
        <p:spPr>
          <a:xfrm>
            <a:off x="4035422" y="1678665"/>
            <a:ext cx="2915879" cy="2372168"/>
          </a:xfrm>
        </p:spPr>
        <p:txBody>
          <a:bodyPr vert="horz" lIns="91440" tIns="45720" rIns="91440" bIns="45720" rtlCol="0" anchor="b">
            <a:normAutofit/>
          </a:bodyPr>
          <a:lstStyle/>
          <a:p>
            <a:pPr algn="r"/>
            <a:r>
              <a:rPr lang="en-US" sz="5400"/>
              <a:t>Gracias!</a:t>
            </a:r>
          </a:p>
        </p:txBody>
      </p:sp>
    </p:spTree>
    <p:extLst>
      <p:ext uri="{BB962C8B-B14F-4D97-AF65-F5344CB8AC3E}">
        <p14:creationId xmlns:p14="http://schemas.microsoft.com/office/powerpoint/2010/main" val="26677401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p:txBody>
          <a:bodyPr/>
          <a:lstStyle/>
          <a:p>
            <a:pPr eaLnBrk="1" hangingPunct="1"/>
            <a:r>
              <a:rPr lang="es-CR" altLang="en-US"/>
              <a:t>Definición de proyecto</a:t>
            </a:r>
            <a:endParaRPr lang="en-US" altLang="en-US"/>
          </a:p>
        </p:txBody>
      </p:sp>
      <p:sp>
        <p:nvSpPr>
          <p:cNvPr id="7171" name="Content Placeholder 2"/>
          <p:cNvSpPr>
            <a:spLocks noGrp="1"/>
          </p:cNvSpPr>
          <p:nvPr>
            <p:ph idx="1"/>
          </p:nvPr>
        </p:nvSpPr>
        <p:spPr/>
        <p:txBody>
          <a:bodyPr/>
          <a:lstStyle/>
          <a:p>
            <a:pPr eaLnBrk="1" hangingPunct="1"/>
            <a:endParaRPr lang="es-CR" altLang="en-US"/>
          </a:p>
          <a:p>
            <a:pPr eaLnBrk="1" hangingPunct="1"/>
            <a:r>
              <a:rPr lang="es-CR" altLang="en-US"/>
              <a:t>PMI</a:t>
            </a:r>
          </a:p>
          <a:p>
            <a:pPr eaLnBrk="1" hangingPunct="1"/>
            <a:endParaRPr lang="es-CR" altLang="en-US"/>
          </a:p>
          <a:p>
            <a:pPr eaLnBrk="1" hangingPunct="1"/>
            <a:r>
              <a:rPr lang="es-CR" altLang="en-US"/>
              <a:t>“Un proyecto es un </a:t>
            </a:r>
            <a:r>
              <a:rPr lang="es-CR" altLang="en-US">
                <a:solidFill>
                  <a:srgbClr val="0070C0"/>
                </a:solidFill>
              </a:rPr>
              <a:t>esfuerzo temporal </a:t>
            </a:r>
            <a:r>
              <a:rPr lang="es-CR" altLang="en-US"/>
              <a:t>emprendido para crear un producto o un servicio único. Así, el resultado final buscado puede diferir con la misión de la organización que la emprende, ya que el proyecto tiene determinado específicamente un plazo y el esfuerzo es temporal”</a:t>
            </a:r>
            <a:endParaRPr lang="en-US" alt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pPr eaLnBrk="1" hangingPunct="1"/>
            <a:r>
              <a:rPr lang="es-CR" altLang="en-US"/>
              <a:t>Definición de proyecto</a:t>
            </a:r>
            <a:endParaRPr lang="en-US" altLang="en-US"/>
          </a:p>
        </p:txBody>
      </p:sp>
      <p:sp>
        <p:nvSpPr>
          <p:cNvPr id="8195" name="Content Placeholder 2"/>
          <p:cNvSpPr>
            <a:spLocks noGrp="1"/>
          </p:cNvSpPr>
          <p:nvPr>
            <p:ph idx="1"/>
          </p:nvPr>
        </p:nvSpPr>
        <p:spPr/>
        <p:txBody>
          <a:bodyPr/>
          <a:lstStyle/>
          <a:p>
            <a:pPr eaLnBrk="1" hangingPunct="1"/>
            <a:endParaRPr lang="es-CR" altLang="en-US"/>
          </a:p>
          <a:p>
            <a:pPr eaLnBrk="1" hangingPunct="1"/>
            <a:r>
              <a:rPr lang="es-CR" altLang="en-US"/>
              <a:t>PMI</a:t>
            </a:r>
          </a:p>
          <a:p>
            <a:pPr eaLnBrk="1" hangingPunct="1"/>
            <a:endParaRPr lang="es-CR" altLang="en-US"/>
          </a:p>
          <a:p>
            <a:pPr eaLnBrk="1" hangingPunct="1"/>
            <a:r>
              <a:rPr lang="es-CR" altLang="en-US"/>
              <a:t>“Un proyecto es un </a:t>
            </a:r>
            <a:r>
              <a:rPr lang="es-CR" altLang="en-US">
                <a:solidFill>
                  <a:srgbClr val="0070C0"/>
                </a:solidFill>
              </a:rPr>
              <a:t>esfuerzo temporal </a:t>
            </a:r>
            <a:r>
              <a:rPr lang="es-CR" altLang="en-US"/>
              <a:t>emprendido para crear un </a:t>
            </a:r>
            <a:r>
              <a:rPr lang="es-CR" altLang="en-US">
                <a:solidFill>
                  <a:srgbClr val="0070C0"/>
                </a:solidFill>
              </a:rPr>
              <a:t>producto o un servicio único</a:t>
            </a:r>
            <a:r>
              <a:rPr lang="es-CR" altLang="en-US"/>
              <a:t>. Así, el resultado final buscado puede diferir con la misión de la organización que la emprende, ya que el proyecto tiene determinado específicamente un plazo y el esfuerzo es temporal”</a:t>
            </a:r>
            <a:endParaRPr lang="en-US" altLang="en-US"/>
          </a:p>
          <a:p>
            <a:pPr eaLnBrk="1" hangingPunct="1"/>
            <a:endParaRPr lang="en-US" alt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p:txBody>
          <a:bodyPr/>
          <a:lstStyle/>
          <a:p>
            <a:pPr eaLnBrk="1" hangingPunct="1"/>
            <a:r>
              <a:rPr lang="es-CR" altLang="en-US"/>
              <a:t>Definición de proyecto</a:t>
            </a:r>
            <a:endParaRPr lang="en-US" altLang="en-US"/>
          </a:p>
        </p:txBody>
      </p:sp>
      <p:sp>
        <p:nvSpPr>
          <p:cNvPr id="9219" name="Content Placeholder 2"/>
          <p:cNvSpPr>
            <a:spLocks noGrp="1"/>
          </p:cNvSpPr>
          <p:nvPr>
            <p:ph idx="1"/>
          </p:nvPr>
        </p:nvSpPr>
        <p:spPr/>
        <p:txBody>
          <a:bodyPr/>
          <a:lstStyle/>
          <a:p>
            <a:pPr eaLnBrk="1" hangingPunct="1"/>
            <a:endParaRPr lang="es-CR" altLang="en-US"/>
          </a:p>
          <a:p>
            <a:pPr eaLnBrk="1" hangingPunct="1"/>
            <a:r>
              <a:rPr lang="es-CR" altLang="en-US"/>
              <a:t>PMI</a:t>
            </a:r>
          </a:p>
          <a:p>
            <a:pPr eaLnBrk="1" hangingPunct="1"/>
            <a:endParaRPr lang="es-CR" altLang="en-US"/>
          </a:p>
          <a:p>
            <a:pPr eaLnBrk="1" hangingPunct="1"/>
            <a:r>
              <a:rPr lang="es-CR" altLang="en-US"/>
              <a:t>“Un proyecto es un </a:t>
            </a:r>
            <a:r>
              <a:rPr lang="es-CR" altLang="en-US">
                <a:solidFill>
                  <a:srgbClr val="0070C0"/>
                </a:solidFill>
              </a:rPr>
              <a:t>esfuerzo temporal </a:t>
            </a:r>
            <a:r>
              <a:rPr lang="es-CR" altLang="en-US"/>
              <a:t>emprendido para crear un </a:t>
            </a:r>
            <a:r>
              <a:rPr lang="es-CR" altLang="en-US">
                <a:solidFill>
                  <a:srgbClr val="0070C0"/>
                </a:solidFill>
              </a:rPr>
              <a:t>producto o un servicio único</a:t>
            </a:r>
            <a:r>
              <a:rPr lang="es-CR" altLang="en-US"/>
              <a:t>. Así, el resultado final buscado puede diferir con la misión de la organización que la emprende, ya que el proyecto tiene determinado específicamente </a:t>
            </a:r>
            <a:r>
              <a:rPr lang="es-CR" altLang="en-US">
                <a:solidFill>
                  <a:srgbClr val="0070C0"/>
                </a:solidFill>
              </a:rPr>
              <a:t>un plazo y el esfuerzo es temporal</a:t>
            </a:r>
            <a:r>
              <a:rPr lang="es-CR" altLang="en-US"/>
              <a:t>”</a:t>
            </a:r>
            <a:endParaRPr lang="en-US" altLang="en-US"/>
          </a:p>
          <a:p>
            <a:pPr eaLnBrk="1" hangingPunct="1"/>
            <a:endParaRPr lang="en-US" altLang="en-US"/>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3" name="Rectangle 72">
            <a:extLst>
              <a:ext uri="{FF2B5EF4-FFF2-40B4-BE49-F238E27FC236}">
                <a16:creationId xmlns:a16="http://schemas.microsoft.com/office/drawing/2014/main" id="{9F4444CE-BC8D-4D61-B303-4C05614E62A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 name="Rectangle 74">
            <a:extLst>
              <a:ext uri="{FF2B5EF4-FFF2-40B4-BE49-F238E27FC236}">
                <a16:creationId xmlns:a16="http://schemas.microsoft.com/office/drawing/2014/main" id="{62423CA5-E2E1-4789-B759-9906C1C9406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3"/>
            <a:ext cx="3495094"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77" name="Isosceles Triangle 76">
            <a:extLst>
              <a:ext uri="{FF2B5EF4-FFF2-40B4-BE49-F238E27FC236}">
                <a16:creationId xmlns:a16="http://schemas.microsoft.com/office/drawing/2014/main" id="{73772B81-181F-48B7-8826-4D9686D15DF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3495095" y="-3"/>
            <a:ext cx="792559" cy="6858001"/>
          </a:xfrm>
          <a:prstGeom prst="triangle">
            <a:avLst>
              <a:gd name="adj" fmla="val 100000"/>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dirty="0"/>
          </a:p>
        </p:txBody>
      </p:sp>
      <p:sp>
        <p:nvSpPr>
          <p:cNvPr id="2" name="Title 1"/>
          <p:cNvSpPr>
            <a:spLocks noGrp="1"/>
          </p:cNvSpPr>
          <p:nvPr>
            <p:ph type="title"/>
          </p:nvPr>
        </p:nvSpPr>
        <p:spPr>
          <a:xfrm>
            <a:off x="505315" y="643467"/>
            <a:ext cx="3152284" cy="1375608"/>
          </a:xfrm>
        </p:spPr>
        <p:txBody>
          <a:bodyPr anchor="ctr">
            <a:normAutofit/>
          </a:bodyPr>
          <a:lstStyle/>
          <a:p>
            <a:pPr eaLnBrk="1" fontAlgn="auto" hangingPunct="1">
              <a:lnSpc>
                <a:spcPct val="90000"/>
              </a:lnSpc>
              <a:spcAft>
                <a:spcPts val="0"/>
              </a:spcAft>
              <a:defRPr/>
            </a:pPr>
            <a:r>
              <a:rPr lang="es-CR" sz="3100">
                <a:solidFill>
                  <a:schemeClr val="bg1"/>
                </a:solidFill>
              </a:rPr>
              <a:t>Definición de proyecto por el autor</a:t>
            </a:r>
            <a:endParaRPr lang="en-US" sz="3100">
              <a:solidFill>
                <a:schemeClr val="bg1"/>
              </a:solidFill>
            </a:endParaRPr>
          </a:p>
        </p:txBody>
      </p:sp>
      <p:sp>
        <p:nvSpPr>
          <p:cNvPr id="11267" name="Content Placeholder 2"/>
          <p:cNvSpPr>
            <a:spLocks noGrp="1"/>
          </p:cNvSpPr>
          <p:nvPr>
            <p:ph idx="1"/>
          </p:nvPr>
        </p:nvSpPr>
        <p:spPr>
          <a:xfrm>
            <a:off x="505315" y="2160590"/>
            <a:ext cx="2980457" cy="3440110"/>
          </a:xfrm>
        </p:spPr>
        <p:txBody>
          <a:bodyPr>
            <a:normAutofit/>
          </a:bodyPr>
          <a:lstStyle/>
          <a:p>
            <a:pPr eaLnBrk="1" hangingPunct="1"/>
            <a:endParaRPr lang="es-CR" altLang="en-US" sz="1700">
              <a:solidFill>
                <a:schemeClr val="bg1"/>
              </a:solidFill>
            </a:endParaRPr>
          </a:p>
          <a:p>
            <a:pPr eaLnBrk="1" hangingPunct="1"/>
            <a:r>
              <a:rPr lang="es-CR" altLang="en-US" sz="1700">
                <a:solidFill>
                  <a:schemeClr val="bg1"/>
                </a:solidFill>
              </a:rPr>
              <a:t>“Conjunto de actividades que se desarrollan en forma coherente con el propósito de obtener un resultado final como respuesta a una necesidad u oportunidad de negocio en un tiempo determinado y mediante la utilización de recursos”</a:t>
            </a:r>
            <a:endParaRPr lang="en-US" altLang="en-US" sz="1700">
              <a:solidFill>
                <a:schemeClr val="bg1"/>
              </a:solidFill>
            </a:endParaRPr>
          </a:p>
          <a:p>
            <a:pPr eaLnBrk="1" hangingPunct="1"/>
            <a:endParaRPr lang="en-US" altLang="en-US" sz="1700">
              <a:solidFill>
                <a:schemeClr val="bg1"/>
              </a:solidFill>
            </a:endParaRPr>
          </a:p>
        </p:txBody>
      </p:sp>
      <p:pic>
        <p:nvPicPr>
          <p:cNvPr id="11268" name="Picture 3" descr="Jigsaw-Solution-Project-Management.jpg"/>
          <p:cNvPicPr>
            <a:picLocks noChangeAspect="1"/>
          </p:cNvPicPr>
          <p:nvPr/>
        </p:nvPicPr>
        <p:blipFill>
          <a:blip r:embed="rId2">
            <a:extLst>
              <a:ext uri="{28A0092B-C50C-407E-A947-70E740481C1C}">
                <a14:useLocalDpi xmlns:a14="http://schemas.microsoft.com/office/drawing/2010/main" val="0"/>
              </a:ext>
            </a:extLst>
          </a:blip>
          <a:stretch>
            <a:fillRect/>
          </a:stretch>
        </p:blipFill>
        <p:spPr bwMode="auto">
          <a:xfrm>
            <a:off x="4572000" y="1807362"/>
            <a:ext cx="3857625" cy="323076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9" name="Isosceles Triangle 78">
            <a:extLst>
              <a:ext uri="{FF2B5EF4-FFF2-40B4-BE49-F238E27FC236}">
                <a16:creationId xmlns:a16="http://schemas.microsoft.com/office/drawing/2014/main" id="{B2205F6E-03C6-4E92-877C-E2482F6599A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816772" y="4013200"/>
            <a:ext cx="336549"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9" name="Group 8">
            <a:extLst>
              <a:ext uri="{FF2B5EF4-FFF2-40B4-BE49-F238E27FC236}">
                <a16:creationId xmlns:a16="http://schemas.microsoft.com/office/drawing/2014/main" id="{DDE8DE2B-61C1-46D5-BEB8-521321C182C4}"/>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8467"/>
            <a:ext cx="9144001" cy="6866467"/>
            <a:chOff x="0" y="-8467"/>
            <a:chExt cx="12192000" cy="6866467"/>
          </a:xfrm>
        </p:grpSpPr>
        <p:cxnSp>
          <p:nvCxnSpPr>
            <p:cNvPr id="10" name="Straight Connector 9">
              <a:extLst>
                <a:ext uri="{FF2B5EF4-FFF2-40B4-BE49-F238E27FC236}">
                  <a16:creationId xmlns:a16="http://schemas.microsoft.com/office/drawing/2014/main" id="{E012C92A-B902-4B69-BDCF-CCA3021FCB47}"/>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11" name="Straight Connector 10">
              <a:extLst>
                <a:ext uri="{FF2B5EF4-FFF2-40B4-BE49-F238E27FC236}">
                  <a16:creationId xmlns:a16="http://schemas.microsoft.com/office/drawing/2014/main" id="{A2BDBC14-42A0-4182-BFBA-0751F6350CB3}"/>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12" name="Rectangle 23">
              <a:extLst>
                <a:ext uri="{FF2B5EF4-FFF2-40B4-BE49-F238E27FC236}">
                  <a16:creationId xmlns:a16="http://schemas.microsoft.com/office/drawing/2014/main" id="{902DC474-5BCC-4188-ACDC-AD63E6B187E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3" name="Rectangle 25">
              <a:extLst>
                <a:ext uri="{FF2B5EF4-FFF2-40B4-BE49-F238E27FC236}">
                  <a16:creationId xmlns:a16="http://schemas.microsoft.com/office/drawing/2014/main" id="{7B427019-8592-4032-931B-4F27104C9DE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4" name="Isosceles Triangle 13">
              <a:extLst>
                <a:ext uri="{FF2B5EF4-FFF2-40B4-BE49-F238E27FC236}">
                  <a16:creationId xmlns:a16="http://schemas.microsoft.com/office/drawing/2014/main" id="{1D6E2CEA-A5BB-4CF7-B907-AE4DBF6748E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15" name="Rectangle 27">
              <a:extLst>
                <a:ext uri="{FF2B5EF4-FFF2-40B4-BE49-F238E27FC236}">
                  <a16:creationId xmlns:a16="http://schemas.microsoft.com/office/drawing/2014/main" id="{78D09D5A-29CC-4B32-9CE1-72E607558A6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6" name="Rectangle 28">
              <a:extLst>
                <a:ext uri="{FF2B5EF4-FFF2-40B4-BE49-F238E27FC236}">
                  <a16:creationId xmlns:a16="http://schemas.microsoft.com/office/drawing/2014/main" id="{6DF3A3FC-950B-40B0-923D-0F0BC1A5420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7" name="Rectangle 29">
              <a:extLst>
                <a:ext uri="{FF2B5EF4-FFF2-40B4-BE49-F238E27FC236}">
                  <a16:creationId xmlns:a16="http://schemas.microsoft.com/office/drawing/2014/main" id="{BCA0F2E1-CD3D-4521-9CCB-41A5CC6C543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8" name="Isosceles Triangle 17">
              <a:extLst>
                <a:ext uri="{FF2B5EF4-FFF2-40B4-BE49-F238E27FC236}">
                  <a16:creationId xmlns:a16="http://schemas.microsoft.com/office/drawing/2014/main" id="{9BA4F16A-21DC-462A-AD37-0A93C8B79E1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a:extLst>
                <a:ext uri="{FF2B5EF4-FFF2-40B4-BE49-F238E27FC236}">
                  <a16:creationId xmlns:a16="http://schemas.microsoft.com/office/drawing/2014/main" id="{FB75EBDD-038D-4572-A372-11493829570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1" name="Rectangle 20">
            <a:extLst>
              <a:ext uri="{FF2B5EF4-FFF2-40B4-BE49-F238E27FC236}">
                <a16:creationId xmlns:a16="http://schemas.microsoft.com/office/drawing/2014/main" id="{21029ED5-F105-4DD2-99C8-1E442281797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3" name="Group 22">
            <a:extLst>
              <a:ext uri="{FF2B5EF4-FFF2-40B4-BE49-F238E27FC236}">
                <a16:creationId xmlns:a16="http://schemas.microsoft.com/office/drawing/2014/main" id="{2D621E68-BF28-4A1C-B1A2-4E55E139E79A}"/>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8467"/>
            <a:ext cx="9144001" cy="6866467"/>
            <a:chOff x="0" y="-8467"/>
            <a:chExt cx="12192000" cy="6866467"/>
          </a:xfrm>
        </p:grpSpPr>
        <p:cxnSp>
          <p:nvCxnSpPr>
            <p:cNvPr id="24" name="Straight Connector 23">
              <a:extLst>
                <a:ext uri="{FF2B5EF4-FFF2-40B4-BE49-F238E27FC236}">
                  <a16:creationId xmlns:a16="http://schemas.microsoft.com/office/drawing/2014/main" id="{BE8BBE4D-F0DF-49B9-B75A-99DAC53ACA77}"/>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5" name="Rectangle 23">
              <a:extLst>
                <a:ext uri="{FF2B5EF4-FFF2-40B4-BE49-F238E27FC236}">
                  <a16:creationId xmlns:a16="http://schemas.microsoft.com/office/drawing/2014/main" id="{E0F07DDC-34A6-46A1-9DE9-2BBE2931A55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a:extLst>
                <a:ext uri="{FF2B5EF4-FFF2-40B4-BE49-F238E27FC236}">
                  <a16:creationId xmlns:a16="http://schemas.microsoft.com/office/drawing/2014/main" id="{2CEB2BF9-B8DB-45B9-86EA-D197B5B1AEF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a:extLst>
                <a:ext uri="{FF2B5EF4-FFF2-40B4-BE49-F238E27FC236}">
                  <a16:creationId xmlns:a16="http://schemas.microsoft.com/office/drawing/2014/main" id="{08B5BB34-3801-4E70-A981-FE007635E11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a:extLst>
                <a:ext uri="{FF2B5EF4-FFF2-40B4-BE49-F238E27FC236}">
                  <a16:creationId xmlns:a16="http://schemas.microsoft.com/office/drawing/2014/main" id="{38432A75-2CEB-463C-A8F2-ABB50A79F44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a:extLst>
                <a:ext uri="{FF2B5EF4-FFF2-40B4-BE49-F238E27FC236}">
                  <a16:creationId xmlns:a16="http://schemas.microsoft.com/office/drawing/2014/main" id="{E7E850B8-C050-4597-8BEB-113FEC9A27C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a:extLst>
                <a:ext uri="{FF2B5EF4-FFF2-40B4-BE49-F238E27FC236}">
                  <a16:creationId xmlns:a16="http://schemas.microsoft.com/office/drawing/2014/main" id="{24ACC798-9CEC-4B6F-A8DD-F8E6FCCCF16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a:extLst>
                <a:ext uri="{FF2B5EF4-FFF2-40B4-BE49-F238E27FC236}">
                  <a16:creationId xmlns:a16="http://schemas.microsoft.com/office/drawing/2014/main" id="{1D58A8C6-1294-4CD9-89BC-F1E981A524A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2" name="Isosceles Triangle 31">
              <a:extLst>
                <a:ext uri="{FF2B5EF4-FFF2-40B4-BE49-F238E27FC236}">
                  <a16:creationId xmlns:a16="http://schemas.microsoft.com/office/drawing/2014/main" id="{F32F2ED6-6143-46C4-A641-72D42732B6F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34" name="Rectangle 33">
            <a:extLst>
              <a:ext uri="{FF2B5EF4-FFF2-40B4-BE49-F238E27FC236}">
                <a16:creationId xmlns:a16="http://schemas.microsoft.com/office/drawing/2014/main" id="{5C9652B3-A450-4ED6-8FBF-F536BA60B4D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57759" y="480060"/>
            <a:ext cx="8428482" cy="5897880"/>
          </a:xfrm>
          <a:prstGeom prst="rect">
            <a:avLst/>
          </a:prstGeom>
          <a:solidFill>
            <a:srgbClr val="FFFFFF"/>
          </a:solidFill>
          <a:ln w="22225">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Content Placeholder 3">
            <a:extLst>
              <a:ext uri="{FF2B5EF4-FFF2-40B4-BE49-F238E27FC236}">
                <a16:creationId xmlns:a16="http://schemas.microsoft.com/office/drawing/2014/main" id="{76B1904A-D312-4E64-A563-718A50A5852A}"/>
              </a:ext>
            </a:extLst>
          </p:cNvPr>
          <p:cNvPicPr>
            <a:picLocks noGrp="1" noChangeAspect="1"/>
          </p:cNvPicPr>
          <p:nvPr>
            <p:ph idx="1"/>
          </p:nvPr>
        </p:nvPicPr>
        <p:blipFill rotWithShape="1">
          <a:blip r:embed="rId2"/>
          <a:srcRect l="14022" r="2193" b="-1"/>
          <a:stretch/>
        </p:blipFill>
        <p:spPr>
          <a:xfrm>
            <a:off x="426339" y="571500"/>
            <a:ext cx="8291322" cy="5715000"/>
          </a:xfrm>
          <a:prstGeom prst="rect">
            <a:avLst/>
          </a:prstGeom>
        </p:spPr>
      </p:pic>
    </p:spTree>
    <p:extLst>
      <p:ext uri="{BB962C8B-B14F-4D97-AF65-F5344CB8AC3E}">
        <p14:creationId xmlns:p14="http://schemas.microsoft.com/office/powerpoint/2010/main" val="331894776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pPr algn="ctr"/>
            <a:r>
              <a:rPr lang="es-CR" altLang="en-US" dirty="0">
                <a:solidFill>
                  <a:srgbClr val="0070C0"/>
                </a:solidFill>
              </a:rPr>
              <a:t>Identificación de los Proyectos</a:t>
            </a:r>
            <a:endParaRPr lang="en-US" altLang="en-US" dirty="0">
              <a:solidFill>
                <a:srgbClr val="0070C0"/>
              </a:solidFill>
            </a:endParaRPr>
          </a:p>
        </p:txBody>
      </p:sp>
      <p:sp>
        <p:nvSpPr>
          <p:cNvPr id="12291" name="Content Placeholder 2"/>
          <p:cNvSpPr>
            <a:spLocks noGrp="1"/>
          </p:cNvSpPr>
          <p:nvPr>
            <p:ph idx="1"/>
          </p:nvPr>
        </p:nvSpPr>
        <p:spPr/>
        <p:txBody>
          <a:bodyPr/>
          <a:lstStyle/>
          <a:p>
            <a:pPr eaLnBrk="1" hangingPunct="1">
              <a:buFont typeface="Wingdings 2" panose="05020102010507070707" pitchFamily="18" charset="2"/>
              <a:buNone/>
            </a:pPr>
            <a:endParaRPr lang="es-CR" altLang="en-US" dirty="0"/>
          </a:p>
          <a:p>
            <a:pPr eaLnBrk="1" hangingPunct="1">
              <a:buFont typeface="Wingdings 2" panose="05020102010507070707" pitchFamily="18" charset="2"/>
              <a:buNone/>
            </a:pPr>
            <a:endParaRPr lang="es-CR" altLang="en-US" dirty="0"/>
          </a:p>
          <a:p>
            <a:pPr eaLnBrk="1" hangingPunct="1">
              <a:buFont typeface="Wingdings 2" panose="05020102010507070707" pitchFamily="18" charset="2"/>
              <a:buNone/>
            </a:pPr>
            <a:endParaRPr lang="es-CR" altLang="en-US" dirty="0"/>
          </a:p>
          <a:p>
            <a:pPr algn="ctr" eaLnBrk="1" hangingPunct="1">
              <a:buFont typeface="Wingdings 2" panose="05020102010507070707" pitchFamily="18" charset="2"/>
              <a:buNone/>
            </a:pPr>
            <a:r>
              <a:rPr lang="es-CR" altLang="en-US" sz="4400" dirty="0">
                <a:solidFill>
                  <a:srgbClr val="0070C0"/>
                </a:solidFill>
              </a:rPr>
              <a:t>Cascada, Scrum, Kanban o Scrumban</a:t>
            </a:r>
            <a:endParaRPr lang="en-US" altLang="en-US" sz="4400" dirty="0">
              <a:solidFill>
                <a:srgbClr val="0070C0"/>
              </a:solidFil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9" name="Group 8">
            <a:extLst>
              <a:ext uri="{FF2B5EF4-FFF2-40B4-BE49-F238E27FC236}">
                <a16:creationId xmlns:a16="http://schemas.microsoft.com/office/drawing/2014/main" id="{609316A9-990D-4EC3-A671-70EE5C1493A4}"/>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8467"/>
            <a:ext cx="9144001" cy="6866467"/>
            <a:chOff x="0" y="-8467"/>
            <a:chExt cx="12192000" cy="6866467"/>
          </a:xfrm>
        </p:grpSpPr>
        <p:cxnSp>
          <p:nvCxnSpPr>
            <p:cNvPr id="10" name="Straight Connector 9">
              <a:extLst>
                <a:ext uri="{FF2B5EF4-FFF2-40B4-BE49-F238E27FC236}">
                  <a16:creationId xmlns:a16="http://schemas.microsoft.com/office/drawing/2014/main" id="{9B0C6109-9159-49CA-AD7A-F9035539DB7F}"/>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11" name="Straight Connector 10">
              <a:extLst>
                <a:ext uri="{FF2B5EF4-FFF2-40B4-BE49-F238E27FC236}">
                  <a16:creationId xmlns:a16="http://schemas.microsoft.com/office/drawing/2014/main" id="{686F14F5-308C-4EB6-87AB-05DE9501B1AA}"/>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12" name="Rectangle 23">
              <a:extLst>
                <a:ext uri="{FF2B5EF4-FFF2-40B4-BE49-F238E27FC236}">
                  <a16:creationId xmlns:a16="http://schemas.microsoft.com/office/drawing/2014/main" id="{BA032363-A188-47C5-9D59-9B788809DCD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3" name="Rectangle 25">
              <a:extLst>
                <a:ext uri="{FF2B5EF4-FFF2-40B4-BE49-F238E27FC236}">
                  <a16:creationId xmlns:a16="http://schemas.microsoft.com/office/drawing/2014/main" id="{2C4077DF-6BB9-4069-AD28-6B1664EBB06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4" name="Isosceles Triangle 13">
              <a:extLst>
                <a:ext uri="{FF2B5EF4-FFF2-40B4-BE49-F238E27FC236}">
                  <a16:creationId xmlns:a16="http://schemas.microsoft.com/office/drawing/2014/main" id="{1D2B8B50-3419-41ED-9A9F-3CF9EEBBD3F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15" name="Rectangle 27">
              <a:extLst>
                <a:ext uri="{FF2B5EF4-FFF2-40B4-BE49-F238E27FC236}">
                  <a16:creationId xmlns:a16="http://schemas.microsoft.com/office/drawing/2014/main" id="{5C640498-2E73-4FA2-BEB6-C3596A458C8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6" name="Rectangle 28">
              <a:extLst>
                <a:ext uri="{FF2B5EF4-FFF2-40B4-BE49-F238E27FC236}">
                  <a16:creationId xmlns:a16="http://schemas.microsoft.com/office/drawing/2014/main" id="{3240EEFC-4112-4C39-A816-C815774F6D6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7" name="Rectangle 29">
              <a:extLst>
                <a:ext uri="{FF2B5EF4-FFF2-40B4-BE49-F238E27FC236}">
                  <a16:creationId xmlns:a16="http://schemas.microsoft.com/office/drawing/2014/main" id="{ADF362B0-03EA-4800-9FAA-9F128587E42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8" name="Isosceles Triangle 17">
              <a:extLst>
                <a:ext uri="{FF2B5EF4-FFF2-40B4-BE49-F238E27FC236}">
                  <a16:creationId xmlns:a16="http://schemas.microsoft.com/office/drawing/2014/main" id="{0BA84559-2F4C-4795-9246-4C563F942DB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a:extLst>
                <a:ext uri="{FF2B5EF4-FFF2-40B4-BE49-F238E27FC236}">
                  <a16:creationId xmlns:a16="http://schemas.microsoft.com/office/drawing/2014/main" id="{FA77A1AA-CA47-4A91-A0A1-0A8CE31A985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1" name="Rectangle 20">
            <a:extLst>
              <a:ext uri="{FF2B5EF4-FFF2-40B4-BE49-F238E27FC236}">
                <a16:creationId xmlns:a16="http://schemas.microsoft.com/office/drawing/2014/main" id="{03E8462A-FEBA-4848-81CC-3F8DA3E477B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1714"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3" name="Group 22">
            <a:extLst>
              <a:ext uri="{FF2B5EF4-FFF2-40B4-BE49-F238E27FC236}">
                <a16:creationId xmlns:a16="http://schemas.microsoft.com/office/drawing/2014/main" id="{2109F83F-40FE-4DB3-84CC-09FB3340D06D}"/>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8467"/>
            <a:ext cx="9144001" cy="6866467"/>
            <a:chOff x="0" y="-8467"/>
            <a:chExt cx="12192000" cy="6866467"/>
          </a:xfrm>
        </p:grpSpPr>
        <p:cxnSp>
          <p:nvCxnSpPr>
            <p:cNvPr id="24" name="Straight Connector 23">
              <a:extLst>
                <a:ext uri="{FF2B5EF4-FFF2-40B4-BE49-F238E27FC236}">
                  <a16:creationId xmlns:a16="http://schemas.microsoft.com/office/drawing/2014/main" id="{1DE492D7-C3C3-48FF-80C8-37021EA0262F}"/>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5" name="Rectangle 23">
              <a:extLst>
                <a:ext uri="{FF2B5EF4-FFF2-40B4-BE49-F238E27FC236}">
                  <a16:creationId xmlns:a16="http://schemas.microsoft.com/office/drawing/2014/main" id="{0B30FF97-2E9A-490A-AED2-90BA2E0EC17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a:extLst>
                <a:ext uri="{FF2B5EF4-FFF2-40B4-BE49-F238E27FC236}">
                  <a16:creationId xmlns:a16="http://schemas.microsoft.com/office/drawing/2014/main" id="{B6D53C7D-A312-47B6-A66A-230A19CFACA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a:extLst>
                <a:ext uri="{FF2B5EF4-FFF2-40B4-BE49-F238E27FC236}">
                  <a16:creationId xmlns:a16="http://schemas.microsoft.com/office/drawing/2014/main" id="{9329D58C-0D2E-4A2B-AD6A-9CEE506784A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a:extLst>
                <a:ext uri="{FF2B5EF4-FFF2-40B4-BE49-F238E27FC236}">
                  <a16:creationId xmlns:a16="http://schemas.microsoft.com/office/drawing/2014/main" id="{9D446EDE-C690-4461-8BF2-7634808FC8B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a:extLst>
                <a:ext uri="{FF2B5EF4-FFF2-40B4-BE49-F238E27FC236}">
                  <a16:creationId xmlns:a16="http://schemas.microsoft.com/office/drawing/2014/main" id="{323F3D34-6531-4AD7-A8C6-195A090281A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a:extLst>
                <a:ext uri="{FF2B5EF4-FFF2-40B4-BE49-F238E27FC236}">
                  <a16:creationId xmlns:a16="http://schemas.microsoft.com/office/drawing/2014/main" id="{B9B0AE3F-2350-435F-A9B0-C310BF87638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a:extLst>
                <a:ext uri="{FF2B5EF4-FFF2-40B4-BE49-F238E27FC236}">
                  <a16:creationId xmlns:a16="http://schemas.microsoft.com/office/drawing/2014/main" id="{4EFA655C-9E50-4C14-A89E-AD7B648E4E2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2" name="Isosceles Triangle 31">
              <a:extLst>
                <a:ext uri="{FF2B5EF4-FFF2-40B4-BE49-F238E27FC236}">
                  <a16:creationId xmlns:a16="http://schemas.microsoft.com/office/drawing/2014/main" id="{3E843863-7D25-4C01-9A17-E817CB6D998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34" name="Rectangle 33">
            <a:extLst>
              <a:ext uri="{FF2B5EF4-FFF2-40B4-BE49-F238E27FC236}">
                <a16:creationId xmlns:a16="http://schemas.microsoft.com/office/drawing/2014/main" id="{7941F9B1-B01B-4A84-89D9-B169AEB4E45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57759" y="480060"/>
            <a:ext cx="8428482" cy="5897880"/>
          </a:xfrm>
          <a:prstGeom prst="rect">
            <a:avLst/>
          </a:prstGeom>
          <a:solidFill>
            <a:srgbClr val="FFFFFF"/>
          </a:solidFill>
          <a:ln w="9525">
            <a:noFill/>
          </a:ln>
          <a:effectLst>
            <a:outerShdw blurRad="63500" dist="17780" dir="5400000" algn="t" rotWithShape="0">
              <a:prstClr val="black">
                <a:alpha val="4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Content Placeholder 3">
            <a:extLst>
              <a:ext uri="{FF2B5EF4-FFF2-40B4-BE49-F238E27FC236}">
                <a16:creationId xmlns:a16="http://schemas.microsoft.com/office/drawing/2014/main" id="{39476126-AEF5-4FF6-AC63-19506E6832A8}"/>
              </a:ext>
            </a:extLst>
          </p:cNvPr>
          <p:cNvPicPr>
            <a:picLocks noGrp="1" noChangeAspect="1"/>
          </p:cNvPicPr>
          <p:nvPr>
            <p:ph idx="1"/>
          </p:nvPr>
        </p:nvPicPr>
        <p:blipFill>
          <a:blip r:embed="rId2"/>
          <a:stretch>
            <a:fillRect/>
          </a:stretch>
        </p:blipFill>
        <p:spPr>
          <a:xfrm>
            <a:off x="943940" y="1131994"/>
            <a:ext cx="7257527" cy="4590386"/>
          </a:xfrm>
          <a:prstGeom prst="rect">
            <a:avLst/>
          </a:prstGeom>
        </p:spPr>
      </p:pic>
    </p:spTree>
    <p:extLst>
      <p:ext uri="{BB962C8B-B14F-4D97-AF65-F5344CB8AC3E}">
        <p14:creationId xmlns:p14="http://schemas.microsoft.com/office/powerpoint/2010/main" val="2918475008"/>
      </p:ext>
    </p:extLst>
  </p:cSld>
  <p:clrMapOvr>
    <a:masterClrMapping/>
  </p:clrMapOvr>
</p:sld>
</file>

<file path=ppt/theme/theme1.xml><?xml version="1.0" encoding="utf-8"?>
<a:theme xmlns:a="http://schemas.openxmlformats.org/drawingml/2006/main" name="Facet">
  <a:themeElements>
    <a:clrScheme name="Red Orange">
      <a:dk1>
        <a:sysClr val="windowText" lastClr="000000"/>
      </a:dk1>
      <a:lt1>
        <a:sysClr val="window" lastClr="FFFFFF"/>
      </a:lt1>
      <a:dk2>
        <a:srgbClr val="505046"/>
      </a:dk2>
      <a:lt2>
        <a:srgbClr val="EEECE1"/>
      </a:lt2>
      <a:accent1>
        <a:srgbClr val="E84C22"/>
      </a:accent1>
      <a:accent2>
        <a:srgbClr val="FFBD47"/>
      </a:accent2>
      <a:accent3>
        <a:srgbClr val="B64926"/>
      </a:accent3>
      <a:accent4>
        <a:srgbClr val="FF8427"/>
      </a:accent4>
      <a:accent5>
        <a:srgbClr val="CC9900"/>
      </a:accent5>
      <a:accent6>
        <a:srgbClr val="B22600"/>
      </a:accent6>
      <a:hlink>
        <a:srgbClr val="CC9900"/>
      </a:hlink>
      <a:folHlink>
        <a:srgbClr val="666699"/>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1FE858C63C544A49BB44E96018B8D685" ma:contentTypeVersion="13" ma:contentTypeDescription="Create a new document." ma:contentTypeScope="" ma:versionID="8770e75e6c53f35d47f5e442b0660c5a">
  <xsd:schema xmlns:xsd="http://www.w3.org/2001/XMLSchema" xmlns:xs="http://www.w3.org/2001/XMLSchema" xmlns:p="http://schemas.microsoft.com/office/2006/metadata/properties" xmlns:ns3="3d3379a3-f11e-4025-9b6d-7d20623005d0" xmlns:ns4="87f2a5d5-3cdd-46fb-b508-6e578a66f9dc" targetNamespace="http://schemas.microsoft.com/office/2006/metadata/properties" ma:root="true" ma:fieldsID="590905b1e971340774730f1a56263f25" ns3:_="" ns4:_="">
    <xsd:import namespace="3d3379a3-f11e-4025-9b6d-7d20623005d0"/>
    <xsd:import namespace="87f2a5d5-3cdd-46fb-b508-6e578a66f9dc"/>
    <xsd:element name="properties">
      <xsd:complexType>
        <xsd:sequence>
          <xsd:element name="documentManagement">
            <xsd:complexType>
              <xsd:all>
                <xsd:element ref="ns3:SharedWithUsers" minOccurs="0"/>
                <xsd:element ref="ns3:SharedWithDetails" minOccurs="0"/>
                <xsd:element ref="ns3:SharingHintHash" minOccurs="0"/>
                <xsd:element ref="ns4:MediaServiceMetadata" minOccurs="0"/>
                <xsd:element ref="ns4:MediaServiceFastMetadata" minOccurs="0"/>
                <xsd:element ref="ns4:MediaServiceAutoTags" minOccurs="0"/>
                <xsd:element ref="ns4:MediaServiceOCR" minOccurs="0"/>
                <xsd:element ref="ns4:MediaServiceGenerationTime" minOccurs="0"/>
                <xsd:element ref="ns4:MediaServiceEventHashCode" minOccurs="0"/>
                <xsd:element ref="ns4:MediaServiceAutoKeyPoints" minOccurs="0"/>
                <xsd:element ref="ns4:MediaServiceKeyPoints" minOccurs="0"/>
                <xsd:element ref="ns4:MediaServiceDateTaken" minOccurs="0"/>
                <xsd:element ref="ns4: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d3379a3-f11e-4025-9b6d-7d20623005d0"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element name="SharingHintHash" ma:index="10" nillable="true" ma:displayName="Sharing Hint Hash" ma:description="" ma:hidden="true" ma:internalName="SharingHintHash"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87f2a5d5-3cdd-46fb-b508-6e578a66f9dc" elementFormDefault="qualified">
    <xsd:import namespace="http://schemas.microsoft.com/office/2006/documentManagement/types"/>
    <xsd:import namespace="http://schemas.microsoft.com/office/infopath/2007/PartnerControls"/>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AutoKeyPoints" ma:index="17" nillable="true" ma:displayName="MediaServiceAutoKeyPoints" ma:hidden="true" ma:internalName="MediaServiceAutoKeyPoints" ma:readOnly="true">
      <xsd:simpleType>
        <xsd:restriction base="dms:Note"/>
      </xsd:simpleType>
    </xsd:element>
    <xsd:element name="MediaServiceKeyPoints" ma:index="18" nillable="true" ma:displayName="KeyPoints" ma:internalName="MediaServiceKeyPoints" ma:readOnly="true">
      <xsd:simpleType>
        <xsd:restriction base="dms:Note">
          <xsd:maxLength value="255"/>
        </xsd:restriction>
      </xsd:simpleType>
    </xsd:element>
    <xsd:element name="MediaServiceDateTaken" ma:index="19" nillable="true" ma:displayName="MediaServiceDateTaken" ma:hidden="true" ma:internalName="MediaServiceDateTaken" ma:readOnly="true">
      <xsd:simpleType>
        <xsd:restriction base="dms:Text"/>
      </xsd:simpleType>
    </xsd:element>
    <xsd:element name="MediaServiceLocation" ma:index="20" nillable="true" ma:displayName="Location" ma:internalName="MediaServiceLocation"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2EBB4808-794C-426D-9C56-1C286311C2B2}">
  <ds:schemaRefs>
    <ds:schemaRef ds:uri="http://www.w3.org/XML/1998/namespace"/>
    <ds:schemaRef ds:uri="http://purl.org/dc/dcmitype/"/>
    <ds:schemaRef ds:uri="http://purl.org/dc/terms/"/>
    <ds:schemaRef ds:uri="http://schemas.microsoft.com/office/2006/metadata/properties"/>
    <ds:schemaRef ds:uri="http://schemas.openxmlformats.org/package/2006/metadata/core-properties"/>
    <ds:schemaRef ds:uri="http://schemas.microsoft.com/office/2006/documentManagement/types"/>
    <ds:schemaRef ds:uri="87f2a5d5-3cdd-46fb-b508-6e578a66f9dc"/>
    <ds:schemaRef ds:uri="3d3379a3-f11e-4025-9b6d-7d20623005d0"/>
    <ds:schemaRef ds:uri="http://purl.org/dc/elements/1.1/"/>
    <ds:schemaRef ds:uri="http://schemas.microsoft.com/office/infopath/2007/PartnerControls"/>
  </ds:schemaRefs>
</ds:datastoreItem>
</file>

<file path=customXml/itemProps2.xml><?xml version="1.0" encoding="utf-8"?>
<ds:datastoreItem xmlns:ds="http://schemas.openxmlformats.org/officeDocument/2006/customXml" ds:itemID="{E10B3D0F-C408-4128-B25F-77AFD7E9C28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3d3379a3-f11e-4025-9b6d-7d20623005d0"/>
    <ds:schemaRef ds:uri="87f2a5d5-3cdd-46fb-b508-6e578a66f9d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70D76F12-7B6D-4075-B88A-9C90ED4DEDCB}">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0</TotalTime>
  <Words>473</Words>
  <Application>Microsoft Office PowerPoint</Application>
  <PresentationFormat>On-screen Show (4:3)</PresentationFormat>
  <Paragraphs>76</Paragraphs>
  <Slides>23</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23</vt:i4>
      </vt:variant>
    </vt:vector>
  </HeadingPairs>
  <TitlesOfParts>
    <vt:vector size="29" baseType="lpstr">
      <vt:lpstr>Arial</vt:lpstr>
      <vt:lpstr>Calibri</vt:lpstr>
      <vt:lpstr>Trebuchet MS</vt:lpstr>
      <vt:lpstr>Wingdings 2</vt:lpstr>
      <vt:lpstr>Wingdings 3</vt:lpstr>
      <vt:lpstr>Facet</vt:lpstr>
      <vt:lpstr>Gestionde Proyectos Agiles</vt:lpstr>
      <vt:lpstr>Definición de proyecto</vt:lpstr>
      <vt:lpstr>Definición de proyecto</vt:lpstr>
      <vt:lpstr>Definición de proyecto</vt:lpstr>
      <vt:lpstr>Definición de proyecto</vt:lpstr>
      <vt:lpstr>Definición de proyecto por el autor</vt:lpstr>
      <vt:lpstr>PowerPoint Presentation</vt:lpstr>
      <vt:lpstr>Identificación de los Proyectos</vt:lpstr>
      <vt:lpstr>PowerPoint Presentation</vt:lpstr>
      <vt:lpstr>PowerPoint Presentation</vt:lpstr>
      <vt:lpstr>PowerPoint Presentation</vt:lpstr>
      <vt:lpstr>PowerPoint Presentation</vt:lpstr>
      <vt:lpstr>PowerPoint Presentation</vt:lpstr>
      <vt:lpstr>Historia de Scrumban</vt:lpstr>
      <vt:lpstr>PowerPoint Presentation</vt:lpstr>
      <vt:lpstr>Origen de los proyectos</vt:lpstr>
      <vt:lpstr>PowerPoint Presentation</vt:lpstr>
      <vt:lpstr>Disciplinas de Gestión de Proyectos</vt:lpstr>
      <vt:lpstr>Requerimientos</vt:lpstr>
      <vt:lpstr>Que se debe de tener en cuenta en un proyecto</vt:lpstr>
      <vt:lpstr>Herramientas de toma de decisiones</vt:lpstr>
      <vt:lpstr>PowerPoint Presentation</vt:lpstr>
      <vt:lpstr>Gracias!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Gerencia de Proyectos</dc:title>
  <dc:creator>Conejo, Fauricio Alban</dc:creator>
  <cp:lastModifiedBy>Conejo, Fauricio Alban</cp:lastModifiedBy>
  <cp:revision>1</cp:revision>
  <dcterms:created xsi:type="dcterms:W3CDTF">2020-02-08T12:57:42Z</dcterms:created>
  <dcterms:modified xsi:type="dcterms:W3CDTF">2020-02-17T03:39:05Z</dcterms:modified>
</cp:coreProperties>
</file>